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4" r:id="rId9"/>
    <p:sldId id="266" r:id="rId10"/>
    <p:sldId id="269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5F93-E50A-C943-B379-BD66DA60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C2746-DBAE-F23B-9943-8FA4049B7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864D-4663-FCE7-1389-C53EA195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56C00-5613-9F3D-E4DF-67B16569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7CCF4-837A-FBC2-4EB1-C2E000A0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6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E2D5-4E37-6C41-805B-001B6294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86530-5A7A-84A1-9BD1-4695F5A4C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CBFE-2C06-934D-BBFE-D702AB7D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AAE85-2C0A-C517-57F1-50DA7BB5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4106D-2F32-B6FA-5919-D12132FB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7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C345C8-2E46-F887-1C72-D6E4B055C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29BBE-C428-28BC-E2B2-FFCC4FE3C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50A46-F10B-0FA0-B9E5-5E9337B3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6CC5-6777-8972-8011-65F96715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6751D-BEB1-F4F6-F072-053E789E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7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3769-5A0A-447D-393E-C6C01EB3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8A34-E3AC-FBCA-8A47-861541D2F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00B1-ED7B-66B2-744A-7C4F3839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AB38-E320-6D12-4761-D0FA4B8B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24253-47E3-2657-2FB3-65361903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4BE3-FB13-6A4F-605F-D30139C8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A577-80D9-E7A2-2F2F-2227A84BB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A6C2B-9B5B-8C45-C08A-EB611436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F2419-CECF-15FE-57E9-6A52EB7A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1342-CC91-FE7F-0975-7FCC7F2C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7246-AAC1-85B1-50E9-F9EFCB9A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EB67B-DDCF-ABE1-A8DA-88B5E431B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05CE6-D80A-8C29-4F59-5DEE20686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6266F-B327-64DE-8B21-181166B3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4BC24-C928-CB07-EDA3-6A28AF47E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0ECD9-DB03-5CE2-173B-3FAA2BA1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A7BC-A4A3-717C-3E41-B1FB7D72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D59BE-6D14-CAAE-A30F-CB7C6F3C2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BFDA1-47DF-C20B-9F55-F19122349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D3E90-6E2F-6016-5CCA-402129C90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1648E-732F-586D-D79A-4A3B9B9F9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D1CAD-F925-AE2E-29D1-BACCE109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890EBB-0E03-924C-E9CF-B62BFE7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C2F36-F845-9311-E9CC-F6ACB9E2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1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434A-355B-5E50-AE18-493EEFE2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01BEC-9246-D0F5-556C-4D5FA4EE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48F0-70F1-E592-7383-9248ACA7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C1DDB-6E7F-6481-43EB-3871E0EA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4A58E-188C-FDFA-3654-6060BD9F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BD748-3873-CBF5-F1DE-C78E00EC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7558F-05EF-4866-7CB0-3DB890F7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00F-674F-B81D-7846-FDAEF8E5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CE883-5611-497B-043B-52FCEDCDB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99A0C-5D3B-9506-F4EC-BAE0F3DE1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A51C0-6667-CE5B-E631-E177F0DA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E67C8-33B3-61D4-8CFD-4A65AD1E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33761-5565-1E45-89DE-E0EBE528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B940-E63B-8F7B-A76B-D1870E09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A3ACE-A3FC-619E-01CA-9760B1449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3D467-6ADA-B37F-5C33-D42A5C0C3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880C1-7227-361A-483C-609C9028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7D3F2-2C49-B851-345C-E3AB2B26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D7F14-FCB4-83CD-69D8-5046DD87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9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41F7D-6A33-D7F0-73F2-415DD665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8AB88-A6B5-827E-1B06-202467CA6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17FE0-45C9-55A9-3685-AFFC61C26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21E08-62E5-462B-AE24-E8180FDC1317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2740-F978-444D-86CC-68562D64A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A11F1-FEDF-C33B-4F6D-2F77F287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AE1C4-9F70-4755-8E6B-8044A14CB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9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8856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82CECB3-E470-C491-5658-68110FAA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7" y="333480"/>
            <a:ext cx="4865618" cy="16772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F9246-DA07-A631-F9EE-A560E1644E95}"/>
              </a:ext>
            </a:extLst>
          </p:cNvPr>
          <p:cNvGrpSpPr/>
          <p:nvPr/>
        </p:nvGrpSpPr>
        <p:grpSpPr>
          <a:xfrm>
            <a:off x="337239" y="2169665"/>
            <a:ext cx="6146721" cy="4870855"/>
            <a:chOff x="-93457" y="2197367"/>
            <a:chExt cx="6146721" cy="4870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35504F-8AC2-DC2E-A800-EED882AE294F}"/>
                </a:ext>
              </a:extLst>
            </p:cNvPr>
            <p:cNvSpPr/>
            <p:nvPr/>
          </p:nvSpPr>
          <p:spPr>
            <a:xfrm>
              <a:off x="1742523" y="4404851"/>
              <a:ext cx="4310741" cy="2663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1.Lim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Lyhak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2.Thy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sobroney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Phom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Pheakdey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50762F-D383-9F8D-27FA-FC3AC1834FB6}"/>
                </a:ext>
              </a:extLst>
            </p:cNvPr>
            <p:cNvSpPr txBox="1"/>
            <p:nvPr/>
          </p:nvSpPr>
          <p:spPr>
            <a:xfrm>
              <a:off x="-93457" y="2197367"/>
              <a:ext cx="5772821" cy="1008674"/>
            </a:xfrm>
            <a:prstGeom prst="rect">
              <a:avLst/>
            </a:prstGeom>
            <a:noFill/>
            <a:effectLst>
              <a:outerShdw sx="1000" sy="1000" algn="ctr" rotWithShape="0">
                <a:prstClr val="black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4400" b="1" dirty="0">
                  <a:solidFill>
                    <a:srgbClr val="2F3745"/>
                  </a:solidFill>
                  <a:effectLst>
                    <a:outerShdw sx="1000" sy="1000" algn="ctr" rotWithShape="0">
                      <a:prstClr val="black"/>
                    </a:outerShdw>
                  </a:effectLst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Instagram Clone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F65944-30AF-4DF8-1AB8-D289C074B93F}"/>
                </a:ext>
              </a:extLst>
            </p:cNvPr>
            <p:cNvSpPr txBox="1"/>
            <p:nvPr/>
          </p:nvSpPr>
          <p:spPr>
            <a:xfrm>
              <a:off x="195388" y="4432248"/>
              <a:ext cx="1773125" cy="6688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Presenters :</a:t>
              </a:r>
              <a:endPara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D13E-3893-7705-236D-9B899CBA7ECF}"/>
                </a:ext>
              </a:extLst>
            </p:cNvPr>
            <p:cNvSpPr txBox="1"/>
            <p:nvPr/>
          </p:nvSpPr>
          <p:spPr>
            <a:xfrm>
              <a:off x="195388" y="3585279"/>
              <a:ext cx="4423068" cy="6688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Lecturer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sz="2400" b="1" i="0" dirty="0" err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Oum</a:t>
              </a:r>
              <a:r>
                <a:rPr lang="en-US" sz="2400" b="1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i="0" dirty="0" err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Saokosal</a:t>
              </a:r>
              <a:endPara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7BDD56E-F1DD-6F71-E9ED-15C8AC6B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86" t="4297" r="11019"/>
          <a:stretch>
            <a:fillRect/>
          </a:stretch>
        </p:blipFill>
        <p:spPr>
          <a:xfrm>
            <a:off x="5907116" y="356328"/>
            <a:ext cx="6089496" cy="6071089"/>
          </a:xfrm>
          <a:custGeom>
            <a:avLst/>
            <a:gdLst>
              <a:gd name="connsiteX0" fmla="*/ 3044748 w 6089496"/>
              <a:gd name="connsiteY0" fmla="*/ 1260751 h 6071089"/>
              <a:gd name="connsiteX1" fmla="*/ 3588446 w 6089496"/>
              <a:gd name="connsiteY1" fmla="*/ 1804449 h 6071089"/>
              <a:gd name="connsiteX2" fmla="*/ 3588445 w 6089496"/>
              <a:gd name="connsiteY2" fmla="*/ 5527391 h 6071089"/>
              <a:gd name="connsiteX3" fmla="*/ 3044747 w 6089496"/>
              <a:gd name="connsiteY3" fmla="*/ 6071089 h 6071089"/>
              <a:gd name="connsiteX4" fmla="*/ 3044748 w 6089496"/>
              <a:gd name="connsiteY4" fmla="*/ 6071088 h 6071089"/>
              <a:gd name="connsiteX5" fmla="*/ 2501050 w 6089496"/>
              <a:gd name="connsiteY5" fmla="*/ 5527390 h 6071089"/>
              <a:gd name="connsiteX6" fmla="*/ 2501050 w 6089496"/>
              <a:gd name="connsiteY6" fmla="*/ 1804449 h 6071089"/>
              <a:gd name="connsiteX7" fmla="*/ 3044748 w 6089496"/>
              <a:gd name="connsiteY7" fmla="*/ 1260751 h 6071089"/>
              <a:gd name="connsiteX8" fmla="*/ 543698 w 6089496"/>
              <a:gd name="connsiteY8" fmla="*/ 997751 h 6071089"/>
              <a:gd name="connsiteX9" fmla="*/ 1087396 w 6089496"/>
              <a:gd name="connsiteY9" fmla="*/ 1541450 h 6071089"/>
              <a:gd name="connsiteX10" fmla="*/ 1087395 w 6089496"/>
              <a:gd name="connsiteY10" fmla="*/ 5264390 h 6071089"/>
              <a:gd name="connsiteX11" fmla="*/ 543697 w 6089496"/>
              <a:gd name="connsiteY11" fmla="*/ 5808088 h 6071089"/>
              <a:gd name="connsiteX12" fmla="*/ 543698 w 6089496"/>
              <a:gd name="connsiteY12" fmla="*/ 5808087 h 6071089"/>
              <a:gd name="connsiteX13" fmla="*/ 0 w 6089496"/>
              <a:gd name="connsiteY13" fmla="*/ 5264389 h 6071089"/>
              <a:gd name="connsiteX14" fmla="*/ 0 w 6089496"/>
              <a:gd name="connsiteY14" fmla="*/ 1541450 h 6071089"/>
              <a:gd name="connsiteX15" fmla="*/ 543698 w 6089496"/>
              <a:gd name="connsiteY15" fmla="*/ 997751 h 6071089"/>
              <a:gd name="connsiteX16" fmla="*/ 1794223 w 6089496"/>
              <a:gd name="connsiteY16" fmla="*/ 622365 h 6071089"/>
              <a:gd name="connsiteX17" fmla="*/ 2337921 w 6089496"/>
              <a:gd name="connsiteY17" fmla="*/ 1166063 h 6071089"/>
              <a:gd name="connsiteX18" fmla="*/ 2337920 w 6089496"/>
              <a:gd name="connsiteY18" fmla="*/ 4889005 h 6071089"/>
              <a:gd name="connsiteX19" fmla="*/ 1794222 w 6089496"/>
              <a:gd name="connsiteY19" fmla="*/ 5432703 h 6071089"/>
              <a:gd name="connsiteX20" fmla="*/ 1794223 w 6089496"/>
              <a:gd name="connsiteY20" fmla="*/ 5432702 h 6071089"/>
              <a:gd name="connsiteX21" fmla="*/ 1250525 w 6089496"/>
              <a:gd name="connsiteY21" fmla="*/ 4889004 h 6071089"/>
              <a:gd name="connsiteX22" fmla="*/ 1250525 w 6089496"/>
              <a:gd name="connsiteY22" fmla="*/ 1166063 h 6071089"/>
              <a:gd name="connsiteX23" fmla="*/ 1794223 w 6089496"/>
              <a:gd name="connsiteY23" fmla="*/ 622365 h 6071089"/>
              <a:gd name="connsiteX24" fmla="*/ 5545798 w 6089496"/>
              <a:gd name="connsiteY24" fmla="*/ 568047 h 6071089"/>
              <a:gd name="connsiteX25" fmla="*/ 6089496 w 6089496"/>
              <a:gd name="connsiteY25" fmla="*/ 1111745 h 6071089"/>
              <a:gd name="connsiteX26" fmla="*/ 6089495 w 6089496"/>
              <a:gd name="connsiteY26" fmla="*/ 4834687 h 6071089"/>
              <a:gd name="connsiteX27" fmla="*/ 5545797 w 6089496"/>
              <a:gd name="connsiteY27" fmla="*/ 5378385 h 6071089"/>
              <a:gd name="connsiteX28" fmla="*/ 5545798 w 6089496"/>
              <a:gd name="connsiteY28" fmla="*/ 5378384 h 6071089"/>
              <a:gd name="connsiteX29" fmla="*/ 5002100 w 6089496"/>
              <a:gd name="connsiteY29" fmla="*/ 4834686 h 6071089"/>
              <a:gd name="connsiteX30" fmla="*/ 5002100 w 6089496"/>
              <a:gd name="connsiteY30" fmla="*/ 1111745 h 6071089"/>
              <a:gd name="connsiteX31" fmla="*/ 5545798 w 6089496"/>
              <a:gd name="connsiteY31" fmla="*/ 568047 h 6071089"/>
              <a:gd name="connsiteX32" fmla="*/ 4295273 w 6089496"/>
              <a:gd name="connsiteY32" fmla="*/ 0 h 6071089"/>
              <a:gd name="connsiteX33" fmla="*/ 4838971 w 6089496"/>
              <a:gd name="connsiteY33" fmla="*/ 543698 h 6071089"/>
              <a:gd name="connsiteX34" fmla="*/ 4838970 w 6089496"/>
              <a:gd name="connsiteY34" fmla="*/ 4266640 h 6071089"/>
              <a:gd name="connsiteX35" fmla="*/ 4295272 w 6089496"/>
              <a:gd name="connsiteY35" fmla="*/ 4810338 h 6071089"/>
              <a:gd name="connsiteX36" fmla="*/ 4295273 w 6089496"/>
              <a:gd name="connsiteY36" fmla="*/ 4810337 h 6071089"/>
              <a:gd name="connsiteX37" fmla="*/ 3751575 w 6089496"/>
              <a:gd name="connsiteY37" fmla="*/ 4266639 h 6071089"/>
              <a:gd name="connsiteX38" fmla="*/ 3751575 w 6089496"/>
              <a:gd name="connsiteY38" fmla="*/ 543698 h 6071089"/>
              <a:gd name="connsiteX39" fmla="*/ 4295273 w 6089496"/>
              <a:gd name="connsiteY39" fmla="*/ 0 h 607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9496" h="6071089">
                <a:moveTo>
                  <a:pt x="3044748" y="1260751"/>
                </a:moveTo>
                <a:cubicBezTo>
                  <a:pt x="3345024" y="1260751"/>
                  <a:pt x="3588446" y="1504173"/>
                  <a:pt x="3588446" y="1804449"/>
                </a:cubicBezTo>
                <a:cubicBezTo>
                  <a:pt x="3588446" y="3045430"/>
                  <a:pt x="3588445" y="4286410"/>
                  <a:pt x="3588445" y="5527391"/>
                </a:cubicBezTo>
                <a:cubicBezTo>
                  <a:pt x="3588445" y="5827667"/>
                  <a:pt x="3345023" y="6071089"/>
                  <a:pt x="3044747" y="6071089"/>
                </a:cubicBezTo>
                <a:lnTo>
                  <a:pt x="3044748" y="6071088"/>
                </a:lnTo>
                <a:cubicBezTo>
                  <a:pt x="2744472" y="6071088"/>
                  <a:pt x="2501050" y="5827666"/>
                  <a:pt x="2501050" y="5527390"/>
                </a:cubicBezTo>
                <a:lnTo>
                  <a:pt x="2501050" y="1804449"/>
                </a:lnTo>
                <a:cubicBezTo>
                  <a:pt x="2501050" y="1504173"/>
                  <a:pt x="2744472" y="1260751"/>
                  <a:pt x="3044748" y="1260751"/>
                </a:cubicBezTo>
                <a:close/>
                <a:moveTo>
                  <a:pt x="543698" y="997751"/>
                </a:moveTo>
                <a:cubicBezTo>
                  <a:pt x="843974" y="997751"/>
                  <a:pt x="1087396" y="1241174"/>
                  <a:pt x="1087396" y="1541450"/>
                </a:cubicBezTo>
                <a:cubicBezTo>
                  <a:pt x="1087396" y="2782429"/>
                  <a:pt x="1087395" y="4023410"/>
                  <a:pt x="1087395" y="5264390"/>
                </a:cubicBezTo>
                <a:cubicBezTo>
                  <a:pt x="1087395" y="5564666"/>
                  <a:pt x="843973" y="5808088"/>
                  <a:pt x="543697" y="5808088"/>
                </a:cubicBezTo>
                <a:lnTo>
                  <a:pt x="543698" y="5808087"/>
                </a:lnTo>
                <a:cubicBezTo>
                  <a:pt x="243422" y="5808087"/>
                  <a:pt x="0" y="5564665"/>
                  <a:pt x="0" y="5264389"/>
                </a:cubicBezTo>
                <a:lnTo>
                  <a:pt x="0" y="1541450"/>
                </a:lnTo>
                <a:cubicBezTo>
                  <a:pt x="0" y="1241174"/>
                  <a:pt x="243422" y="997751"/>
                  <a:pt x="543698" y="997751"/>
                </a:cubicBezTo>
                <a:close/>
                <a:moveTo>
                  <a:pt x="1794223" y="622365"/>
                </a:moveTo>
                <a:cubicBezTo>
                  <a:pt x="2094499" y="622365"/>
                  <a:pt x="2337921" y="865787"/>
                  <a:pt x="2337921" y="1166063"/>
                </a:cubicBezTo>
                <a:cubicBezTo>
                  <a:pt x="2337921" y="2407044"/>
                  <a:pt x="2337920" y="3648024"/>
                  <a:pt x="2337920" y="4889005"/>
                </a:cubicBezTo>
                <a:cubicBezTo>
                  <a:pt x="2337920" y="5189281"/>
                  <a:pt x="2094498" y="5432703"/>
                  <a:pt x="1794222" y="5432703"/>
                </a:cubicBezTo>
                <a:lnTo>
                  <a:pt x="1794223" y="5432702"/>
                </a:lnTo>
                <a:cubicBezTo>
                  <a:pt x="1493947" y="5432702"/>
                  <a:pt x="1250525" y="5189280"/>
                  <a:pt x="1250525" y="4889004"/>
                </a:cubicBezTo>
                <a:lnTo>
                  <a:pt x="1250525" y="1166063"/>
                </a:lnTo>
                <a:cubicBezTo>
                  <a:pt x="1250525" y="865787"/>
                  <a:pt x="1493947" y="622365"/>
                  <a:pt x="1794223" y="622365"/>
                </a:cubicBezTo>
                <a:close/>
                <a:moveTo>
                  <a:pt x="5545798" y="568047"/>
                </a:moveTo>
                <a:cubicBezTo>
                  <a:pt x="5846074" y="568047"/>
                  <a:pt x="6089496" y="811469"/>
                  <a:pt x="6089496" y="1111745"/>
                </a:cubicBezTo>
                <a:cubicBezTo>
                  <a:pt x="6089496" y="2352726"/>
                  <a:pt x="6089495" y="3593706"/>
                  <a:pt x="6089495" y="4834687"/>
                </a:cubicBezTo>
                <a:cubicBezTo>
                  <a:pt x="6089495" y="5134963"/>
                  <a:pt x="5846073" y="5378385"/>
                  <a:pt x="5545797" y="5378385"/>
                </a:cubicBezTo>
                <a:lnTo>
                  <a:pt x="5545798" y="5378384"/>
                </a:lnTo>
                <a:cubicBezTo>
                  <a:pt x="5245522" y="5378384"/>
                  <a:pt x="5002100" y="5134962"/>
                  <a:pt x="5002100" y="4834686"/>
                </a:cubicBezTo>
                <a:lnTo>
                  <a:pt x="5002100" y="1111745"/>
                </a:lnTo>
                <a:cubicBezTo>
                  <a:pt x="5002100" y="811469"/>
                  <a:pt x="5245522" y="568047"/>
                  <a:pt x="5545798" y="568047"/>
                </a:cubicBezTo>
                <a:close/>
                <a:moveTo>
                  <a:pt x="4295273" y="0"/>
                </a:moveTo>
                <a:cubicBezTo>
                  <a:pt x="4595549" y="0"/>
                  <a:pt x="4838971" y="243422"/>
                  <a:pt x="4838971" y="543698"/>
                </a:cubicBezTo>
                <a:cubicBezTo>
                  <a:pt x="4838971" y="1784679"/>
                  <a:pt x="4838970" y="3025659"/>
                  <a:pt x="4838970" y="4266640"/>
                </a:cubicBezTo>
                <a:cubicBezTo>
                  <a:pt x="4838970" y="4566916"/>
                  <a:pt x="4595548" y="4810338"/>
                  <a:pt x="4295272" y="4810338"/>
                </a:cubicBezTo>
                <a:lnTo>
                  <a:pt x="4295273" y="4810337"/>
                </a:lnTo>
                <a:cubicBezTo>
                  <a:pt x="3994997" y="4810337"/>
                  <a:pt x="3751575" y="4566915"/>
                  <a:pt x="3751575" y="4266639"/>
                </a:cubicBezTo>
                <a:lnTo>
                  <a:pt x="3751575" y="543698"/>
                </a:lnTo>
                <a:cubicBezTo>
                  <a:pt x="3751575" y="243422"/>
                  <a:pt x="3994997" y="0"/>
                  <a:pt x="4295273" y="0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03D58-762C-541A-BDD6-CD0D953F664F}"/>
              </a:ext>
            </a:extLst>
          </p:cNvPr>
          <p:cNvSpPr txBox="1"/>
          <p:nvPr/>
        </p:nvSpPr>
        <p:spPr>
          <a:xfrm>
            <a:off x="13219748" y="276251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Instagram Clone</a:t>
            </a:r>
          </a:p>
        </p:txBody>
      </p:sp>
    </p:spTree>
    <p:extLst>
      <p:ext uri="{BB962C8B-B14F-4D97-AF65-F5344CB8AC3E}">
        <p14:creationId xmlns:p14="http://schemas.microsoft.com/office/powerpoint/2010/main" val="254285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3">
            <a:extLst>
              <a:ext uri="{FF2B5EF4-FFF2-40B4-BE49-F238E27FC236}">
                <a16:creationId xmlns:a16="http://schemas.microsoft.com/office/drawing/2014/main" id="{B58115E6-5F3E-DC36-425A-01F1BE3FA987}"/>
              </a:ext>
            </a:extLst>
          </p:cNvPr>
          <p:cNvCxnSpPr>
            <a:cxnSpLocks/>
          </p:cNvCxnSpPr>
          <p:nvPr/>
        </p:nvCxnSpPr>
        <p:spPr>
          <a:xfrm flipV="1">
            <a:off x="0" y="2298351"/>
            <a:ext cx="12192000" cy="4027706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D46F9-5000-E7FC-096F-7D2BEA60E3AE}"/>
              </a:ext>
            </a:extLst>
          </p:cNvPr>
          <p:cNvSpPr/>
          <p:nvPr/>
        </p:nvSpPr>
        <p:spPr>
          <a:xfrm>
            <a:off x="5729288" y="6040272"/>
            <a:ext cx="366712" cy="360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9CC5E-6ABE-0CBA-3A3D-ADC76DA80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 b="3772"/>
          <a:stretch/>
        </p:blipFill>
        <p:spPr>
          <a:xfrm>
            <a:off x="-3551317" y="1690577"/>
            <a:ext cx="2398738" cy="4928386"/>
          </a:xfrm>
          <a:prstGeom prst="roundRect">
            <a:avLst>
              <a:gd name="adj" fmla="val 8806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B25A-A48E-E970-F1C8-0AB23DC59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-3226934" y="1690577"/>
            <a:ext cx="2113322" cy="4720858"/>
          </a:xfrm>
          <a:prstGeom prst="roundRect">
            <a:avLst>
              <a:gd name="adj" fmla="val 527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2CEC-1BFE-B1C9-12F8-9E2AE4D3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-3502493" y="1783212"/>
            <a:ext cx="2113322" cy="4720858"/>
          </a:xfrm>
          <a:prstGeom prst="roundRect">
            <a:avLst>
              <a:gd name="adj" fmla="val 941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B1569-EEF4-498B-DDFA-C15FE308BF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999" r="-1584" b="15227"/>
          <a:stretch/>
        </p:blipFill>
        <p:spPr>
          <a:xfrm>
            <a:off x="5026639" y="1157272"/>
            <a:ext cx="2691792" cy="5011143"/>
          </a:xfrm>
          <a:prstGeom prst="roundRect">
            <a:avLst>
              <a:gd name="adj" fmla="val 8379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F22343-F883-96BC-74DA-54AED4ECA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r="452"/>
          <a:stretch/>
        </p:blipFill>
        <p:spPr>
          <a:xfrm>
            <a:off x="-3353885" y="1389750"/>
            <a:ext cx="2456104" cy="5507783"/>
          </a:xfrm>
          <a:prstGeom prst="roundRect">
            <a:avLst>
              <a:gd name="adj" fmla="val 8528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D4333F-988F-ADB5-9CF7-B3E8FC867B12}"/>
              </a:ext>
            </a:extLst>
          </p:cNvPr>
          <p:cNvSpPr txBox="1"/>
          <p:nvPr/>
        </p:nvSpPr>
        <p:spPr>
          <a:xfrm>
            <a:off x="4643562" y="328032"/>
            <a:ext cx="5494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EB Garamond ExtraBold" panose="00000900000000000000" pitchFamily="2" charset="0"/>
                <a:ea typeface="EB Garamond ExtraBold" panose="00000900000000000000" pitchFamily="2" charset="0"/>
                <a:cs typeface="Times New Roman" panose="02020603050405020304" pitchFamily="18" charset="0"/>
              </a:rPr>
              <a:t>User Profile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B53E08-B32E-2D4C-C146-CA78348D17A6}"/>
              </a:ext>
            </a:extLst>
          </p:cNvPr>
          <p:cNvSpPr/>
          <p:nvPr/>
        </p:nvSpPr>
        <p:spPr>
          <a:xfrm>
            <a:off x="4444096" y="4254335"/>
            <a:ext cx="366712" cy="3605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7D29F33-E51A-B9E7-4915-DC5F168D9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7" b="8317"/>
          <a:stretch/>
        </p:blipFill>
        <p:spPr>
          <a:xfrm>
            <a:off x="9853350" y="360120"/>
            <a:ext cx="1723858" cy="3193604"/>
          </a:xfrm>
          <a:prstGeom prst="roundRect">
            <a:avLst/>
          </a:prstGeom>
          <a:effectLst>
            <a:outerShdw blurRad="482600" dist="304800" dir="42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10455E-1062-9809-4709-846008A8C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4" b="8274"/>
          <a:stretch/>
        </p:blipFill>
        <p:spPr>
          <a:xfrm>
            <a:off x="2239793" y="190720"/>
            <a:ext cx="2137523" cy="3964050"/>
          </a:xfrm>
          <a:prstGeom prst="roundRect">
            <a:avLst/>
          </a:prstGeom>
          <a:effectLst>
            <a:outerShdw blurRad="482600" dist="304800" dir="42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CBB70E0-C36A-C1E6-6ECD-D7D0143F75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9" t="2305" r="2579" b="36281"/>
          <a:stretch/>
        </p:blipFill>
        <p:spPr>
          <a:xfrm>
            <a:off x="10381608" y="3634807"/>
            <a:ext cx="1399308" cy="1909711"/>
          </a:xfrm>
          <a:prstGeom prst="roundRect">
            <a:avLst/>
          </a:prstGeom>
          <a:effectLst>
            <a:outerShdw blurRad="482600" dist="304800" dir="42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CFC3A94-9693-8FD3-3D5E-268774D0EE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3" t="498" r="1543" b="69424"/>
          <a:stretch/>
        </p:blipFill>
        <p:spPr>
          <a:xfrm>
            <a:off x="8113194" y="4785713"/>
            <a:ext cx="1993958" cy="1332785"/>
          </a:xfrm>
          <a:prstGeom prst="roundRect">
            <a:avLst/>
          </a:prstGeom>
          <a:effectLst>
            <a:outerShdw blurRad="482600" dist="304800" dir="42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5BB2A1F-DFB3-89EE-CD8C-6B04B5485E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 b="15227"/>
          <a:stretch/>
        </p:blipFill>
        <p:spPr>
          <a:xfrm>
            <a:off x="7988425" y="1461957"/>
            <a:ext cx="1742402" cy="2692813"/>
          </a:xfrm>
          <a:prstGeom prst="roundRect">
            <a:avLst/>
          </a:prstGeom>
          <a:effectLst>
            <a:outerShdw blurRad="482600" dist="304800" dir="4200000" algn="ctr" rotWithShape="0">
              <a:srgbClr val="000000">
                <a:alpha val="58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74C816D-9ACC-D99B-1713-D225DE665C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238025" y="2113935"/>
            <a:ext cx="2040755" cy="4558754"/>
          </a:xfrm>
          <a:prstGeom prst="roundRect">
            <a:avLst/>
          </a:prstGeom>
          <a:effectLst>
            <a:outerShdw blurRad="482600" dist="304800" dir="4200000" algn="ctr" rotWithShape="0">
              <a:srgbClr val="000000">
                <a:alpha val="58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206D07-30D4-BDE6-1FD2-F7B65D3AD541}"/>
              </a:ext>
            </a:extLst>
          </p:cNvPr>
          <p:cNvCxnSpPr/>
          <p:nvPr/>
        </p:nvCxnSpPr>
        <p:spPr>
          <a:xfrm flipH="1" flipV="1">
            <a:off x="4370160" y="2308459"/>
            <a:ext cx="785784" cy="524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514772-61DB-DC0D-A37A-5D523707F4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32024" y="2938072"/>
            <a:ext cx="3844793" cy="2343894"/>
          </a:xfrm>
          <a:prstGeom prst="curvedConnector3">
            <a:avLst>
              <a:gd name="adj1" fmla="val 4854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D5DF20-4679-A1F2-C885-0D81D084E3CF}"/>
              </a:ext>
            </a:extLst>
          </p:cNvPr>
          <p:cNvCxnSpPr/>
          <p:nvPr/>
        </p:nvCxnSpPr>
        <p:spPr>
          <a:xfrm>
            <a:off x="7242313" y="1603513"/>
            <a:ext cx="617327" cy="3667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76203D-7C46-ED83-0D05-29052B326901}"/>
              </a:ext>
            </a:extLst>
          </p:cNvPr>
          <p:cNvCxnSpPr>
            <a:cxnSpLocks/>
          </p:cNvCxnSpPr>
          <p:nvPr/>
        </p:nvCxnSpPr>
        <p:spPr>
          <a:xfrm flipV="1">
            <a:off x="7613374" y="1026367"/>
            <a:ext cx="1950504" cy="47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F95ADE-9E10-E818-1932-34FDEF5AFB86}"/>
              </a:ext>
            </a:extLst>
          </p:cNvPr>
          <p:cNvSpPr/>
          <p:nvPr/>
        </p:nvSpPr>
        <p:spPr>
          <a:xfrm rot="428655">
            <a:off x="11380251" y="843159"/>
            <a:ext cx="684689" cy="2880548"/>
          </a:xfrm>
          <a:custGeom>
            <a:avLst/>
            <a:gdLst>
              <a:gd name="connsiteX0" fmla="*/ 0 w 800816"/>
              <a:gd name="connsiteY0" fmla="*/ 0 h 1914939"/>
              <a:gd name="connsiteX1" fmla="*/ 795130 w 800816"/>
              <a:gd name="connsiteY1" fmla="*/ 934278 h 1914939"/>
              <a:gd name="connsiteX2" fmla="*/ 377687 w 800816"/>
              <a:gd name="connsiteY2" fmla="*/ 1914939 h 1914939"/>
              <a:gd name="connsiteX3" fmla="*/ 377687 w 800816"/>
              <a:gd name="connsiteY3" fmla="*/ 1914939 h 19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816" h="1914939">
                <a:moveTo>
                  <a:pt x="0" y="0"/>
                </a:moveTo>
                <a:cubicBezTo>
                  <a:pt x="366091" y="307561"/>
                  <a:pt x="732182" y="615122"/>
                  <a:pt x="795130" y="934278"/>
                </a:cubicBezTo>
                <a:cubicBezTo>
                  <a:pt x="858078" y="1253435"/>
                  <a:pt x="377687" y="1914939"/>
                  <a:pt x="377687" y="1914939"/>
                </a:cubicBezTo>
                <a:lnTo>
                  <a:pt x="377687" y="1914939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99AC86-8849-6A88-2907-4DEEC60B8D0D}"/>
              </a:ext>
            </a:extLst>
          </p:cNvPr>
          <p:cNvCxnSpPr>
            <a:cxnSpLocks/>
          </p:cNvCxnSpPr>
          <p:nvPr/>
        </p:nvCxnSpPr>
        <p:spPr>
          <a:xfrm flipH="1">
            <a:off x="10137913" y="4558748"/>
            <a:ext cx="172336" cy="265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14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C346F1-DDA2-8AF7-B8F9-226BACD4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4088" y="2367946"/>
            <a:ext cx="6256336" cy="4811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F8EE8D-5CEC-0FB2-1304-48A6C04026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4259" y="2764412"/>
            <a:ext cx="3500852" cy="286408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09A789B-DFEE-626D-C4ED-1981816474EE}"/>
              </a:ext>
            </a:extLst>
          </p:cNvPr>
          <p:cNvGrpSpPr/>
          <p:nvPr/>
        </p:nvGrpSpPr>
        <p:grpSpPr>
          <a:xfrm>
            <a:off x="9376637" y="5593412"/>
            <a:ext cx="1021768" cy="1021769"/>
            <a:chOff x="17353456" y="4210208"/>
            <a:chExt cx="2550179" cy="2550181"/>
          </a:xfrm>
        </p:grpSpPr>
        <p:sp>
          <p:nvSpPr>
            <p:cNvPr id="5" name="Freeform 50">
              <a:extLst>
                <a:ext uri="{FF2B5EF4-FFF2-40B4-BE49-F238E27FC236}">
                  <a16:creationId xmlns:a16="http://schemas.microsoft.com/office/drawing/2014/main" id="{AB8B16A7-0BC1-7570-A645-2F244382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3456" y="4210208"/>
              <a:ext cx="2550179" cy="2550181"/>
            </a:xfrm>
            <a:custGeom>
              <a:avLst/>
              <a:gdLst>
                <a:gd name="T0" fmla="*/ 1828 w 1829"/>
                <a:gd name="T1" fmla="*/ 914 h 1828"/>
                <a:gd name="T2" fmla="*/ 1828 w 1829"/>
                <a:gd name="T3" fmla="*/ 914 h 1828"/>
                <a:gd name="T4" fmla="*/ 914 w 1829"/>
                <a:gd name="T5" fmla="*/ 1827 h 1828"/>
                <a:gd name="T6" fmla="*/ 914 w 1829"/>
                <a:gd name="T7" fmla="*/ 1827 h 1828"/>
                <a:gd name="T8" fmla="*/ 0 w 1829"/>
                <a:gd name="T9" fmla="*/ 914 h 1828"/>
                <a:gd name="T10" fmla="*/ 0 w 1829"/>
                <a:gd name="T11" fmla="*/ 914 h 1828"/>
                <a:gd name="T12" fmla="*/ 914 w 1829"/>
                <a:gd name="T13" fmla="*/ 0 h 1828"/>
                <a:gd name="T14" fmla="*/ 914 w 1829"/>
                <a:gd name="T15" fmla="*/ 0 h 1828"/>
                <a:gd name="T16" fmla="*/ 1828 w 1829"/>
                <a:gd name="T17" fmla="*/ 914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9" h="1828">
                  <a:moveTo>
                    <a:pt x="1828" y="914"/>
                  </a:moveTo>
                  <a:lnTo>
                    <a:pt x="1828" y="914"/>
                  </a:lnTo>
                  <a:cubicBezTo>
                    <a:pt x="1828" y="1419"/>
                    <a:pt x="1419" y="1827"/>
                    <a:pt x="914" y="1827"/>
                  </a:cubicBezTo>
                  <a:lnTo>
                    <a:pt x="914" y="1827"/>
                  </a:lnTo>
                  <a:cubicBezTo>
                    <a:pt x="409" y="1827"/>
                    <a:pt x="0" y="1419"/>
                    <a:pt x="0" y="914"/>
                  </a:cubicBezTo>
                  <a:lnTo>
                    <a:pt x="0" y="914"/>
                  </a:lnTo>
                  <a:cubicBezTo>
                    <a:pt x="0" y="409"/>
                    <a:pt x="409" y="0"/>
                    <a:pt x="914" y="0"/>
                  </a:cubicBezTo>
                  <a:lnTo>
                    <a:pt x="914" y="0"/>
                  </a:lnTo>
                  <a:cubicBezTo>
                    <a:pt x="1419" y="0"/>
                    <a:pt x="1828" y="409"/>
                    <a:pt x="1828" y="9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Epilogue Light" pitchFamily="2" charset="77"/>
              </a:endParaRPr>
            </a:p>
          </p:txBody>
        </p:sp>
        <p:sp>
          <p:nvSpPr>
            <p:cNvPr id="6" name="Freeform 369">
              <a:extLst>
                <a:ext uri="{FF2B5EF4-FFF2-40B4-BE49-F238E27FC236}">
                  <a16:creationId xmlns:a16="http://schemas.microsoft.com/office/drawing/2014/main" id="{60FC6D9A-A30C-040D-B2E9-69375296B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1074" y="4345491"/>
              <a:ext cx="2279615" cy="2279615"/>
            </a:xfrm>
            <a:custGeom>
              <a:avLst/>
              <a:gdLst>
                <a:gd name="T0" fmla="*/ 1828 w 1829"/>
                <a:gd name="T1" fmla="*/ 914 h 1828"/>
                <a:gd name="T2" fmla="*/ 1828 w 1829"/>
                <a:gd name="T3" fmla="*/ 914 h 1828"/>
                <a:gd name="T4" fmla="*/ 914 w 1829"/>
                <a:gd name="T5" fmla="*/ 1827 h 1828"/>
                <a:gd name="T6" fmla="*/ 914 w 1829"/>
                <a:gd name="T7" fmla="*/ 1827 h 1828"/>
                <a:gd name="T8" fmla="*/ 0 w 1829"/>
                <a:gd name="T9" fmla="*/ 914 h 1828"/>
                <a:gd name="T10" fmla="*/ 0 w 1829"/>
                <a:gd name="T11" fmla="*/ 914 h 1828"/>
                <a:gd name="T12" fmla="*/ 914 w 1829"/>
                <a:gd name="T13" fmla="*/ 0 h 1828"/>
                <a:gd name="T14" fmla="*/ 914 w 1829"/>
                <a:gd name="T15" fmla="*/ 0 h 1828"/>
                <a:gd name="T16" fmla="*/ 1828 w 1829"/>
                <a:gd name="T17" fmla="*/ 914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9" h="1828">
                  <a:moveTo>
                    <a:pt x="1828" y="914"/>
                  </a:moveTo>
                  <a:lnTo>
                    <a:pt x="1828" y="914"/>
                  </a:lnTo>
                  <a:cubicBezTo>
                    <a:pt x="1828" y="1419"/>
                    <a:pt x="1419" y="1827"/>
                    <a:pt x="914" y="1827"/>
                  </a:cubicBezTo>
                  <a:lnTo>
                    <a:pt x="914" y="1827"/>
                  </a:lnTo>
                  <a:cubicBezTo>
                    <a:pt x="409" y="1827"/>
                    <a:pt x="0" y="1419"/>
                    <a:pt x="0" y="914"/>
                  </a:cubicBezTo>
                  <a:lnTo>
                    <a:pt x="0" y="914"/>
                  </a:lnTo>
                  <a:cubicBezTo>
                    <a:pt x="0" y="409"/>
                    <a:pt x="409" y="0"/>
                    <a:pt x="914" y="0"/>
                  </a:cubicBezTo>
                  <a:lnTo>
                    <a:pt x="914" y="0"/>
                  </a:lnTo>
                  <a:cubicBezTo>
                    <a:pt x="1419" y="0"/>
                    <a:pt x="1828" y="409"/>
                    <a:pt x="1828" y="9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Epilogue Light" pitchFamily="2" charset="77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75EE7AC-1050-DB79-033D-ECF78D016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4779" y="5207898"/>
              <a:ext cx="1431272" cy="745809"/>
            </a:xfrm>
            <a:custGeom>
              <a:avLst/>
              <a:gdLst>
                <a:gd name="connsiteX0" fmla="*/ 1369727 w 1431272"/>
                <a:gd name="connsiteY0" fmla="*/ 351976 h 745809"/>
                <a:gd name="connsiteX1" fmla="*/ 1413509 w 1431272"/>
                <a:gd name="connsiteY1" fmla="*/ 369721 h 745809"/>
                <a:gd name="connsiteX2" fmla="*/ 1413509 w 1431272"/>
                <a:gd name="connsiteY2" fmla="*/ 456894 h 745809"/>
                <a:gd name="connsiteX3" fmla="*/ 715479 w 1431272"/>
                <a:gd name="connsiteY3" fmla="*/ 745809 h 745809"/>
                <a:gd name="connsiteX4" fmla="*/ 18697 w 1431272"/>
                <a:gd name="connsiteY4" fmla="*/ 456894 h 745809"/>
                <a:gd name="connsiteX5" fmla="*/ 18697 w 1431272"/>
                <a:gd name="connsiteY5" fmla="*/ 369721 h 745809"/>
                <a:gd name="connsiteX6" fmla="*/ 62323 w 1431272"/>
                <a:gd name="connsiteY6" fmla="*/ 351976 h 745809"/>
                <a:gd name="connsiteX7" fmla="*/ 105951 w 1431272"/>
                <a:gd name="connsiteY7" fmla="*/ 369721 h 745809"/>
                <a:gd name="connsiteX8" fmla="*/ 1325009 w 1431272"/>
                <a:gd name="connsiteY8" fmla="*/ 369721 h 745809"/>
                <a:gd name="connsiteX9" fmla="*/ 1369727 w 1431272"/>
                <a:gd name="connsiteY9" fmla="*/ 351976 h 745809"/>
                <a:gd name="connsiteX10" fmla="*/ 1026457 w 1431272"/>
                <a:gd name="connsiteY10" fmla="*/ 0 h 745809"/>
                <a:gd name="connsiteX11" fmla="*/ 1124081 w 1431272"/>
                <a:gd name="connsiteY11" fmla="*/ 97624 h 745809"/>
                <a:gd name="connsiteX12" fmla="*/ 1026457 w 1431272"/>
                <a:gd name="connsiteY12" fmla="*/ 196499 h 745809"/>
                <a:gd name="connsiteX13" fmla="*/ 927581 w 1431272"/>
                <a:gd name="connsiteY13" fmla="*/ 97624 h 745809"/>
                <a:gd name="connsiteX14" fmla="*/ 1026457 w 1431272"/>
                <a:gd name="connsiteY14" fmla="*/ 0 h 745809"/>
                <a:gd name="connsiteX15" fmla="*/ 405745 w 1431272"/>
                <a:gd name="connsiteY15" fmla="*/ 0 h 745809"/>
                <a:gd name="connsiteX16" fmla="*/ 503369 w 1431272"/>
                <a:gd name="connsiteY16" fmla="*/ 97624 h 745809"/>
                <a:gd name="connsiteX17" fmla="*/ 405745 w 1431272"/>
                <a:gd name="connsiteY17" fmla="*/ 196499 h 745809"/>
                <a:gd name="connsiteX18" fmla="*/ 306869 w 1431272"/>
                <a:gd name="connsiteY18" fmla="*/ 97624 h 745809"/>
                <a:gd name="connsiteX19" fmla="*/ 405745 w 1431272"/>
                <a:gd name="connsiteY19" fmla="*/ 0 h 74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31272" h="745809">
                  <a:moveTo>
                    <a:pt x="1369727" y="351976"/>
                  </a:moveTo>
                  <a:cubicBezTo>
                    <a:pt x="1385775" y="351976"/>
                    <a:pt x="1401669" y="357891"/>
                    <a:pt x="1413509" y="369721"/>
                  </a:cubicBezTo>
                  <a:cubicBezTo>
                    <a:pt x="1437193" y="393383"/>
                    <a:pt x="1437193" y="433233"/>
                    <a:pt x="1413509" y="456894"/>
                  </a:cubicBezTo>
                  <a:cubicBezTo>
                    <a:pt x="1220305" y="649919"/>
                    <a:pt x="968515" y="745809"/>
                    <a:pt x="715479" y="745809"/>
                  </a:cubicBezTo>
                  <a:cubicBezTo>
                    <a:pt x="463691" y="745809"/>
                    <a:pt x="210655" y="649919"/>
                    <a:pt x="18697" y="456894"/>
                  </a:cubicBezTo>
                  <a:cubicBezTo>
                    <a:pt x="-6233" y="433233"/>
                    <a:pt x="-6233" y="393383"/>
                    <a:pt x="18697" y="369721"/>
                  </a:cubicBezTo>
                  <a:cubicBezTo>
                    <a:pt x="30539" y="357891"/>
                    <a:pt x="46431" y="351976"/>
                    <a:pt x="62323" y="351976"/>
                  </a:cubicBezTo>
                  <a:cubicBezTo>
                    <a:pt x="78217" y="351976"/>
                    <a:pt x="94109" y="357891"/>
                    <a:pt x="105951" y="369721"/>
                  </a:cubicBezTo>
                  <a:cubicBezTo>
                    <a:pt x="442501" y="705959"/>
                    <a:pt x="988459" y="705959"/>
                    <a:pt x="1325009" y="369721"/>
                  </a:cubicBezTo>
                  <a:cubicBezTo>
                    <a:pt x="1337475" y="357891"/>
                    <a:pt x="1353679" y="351976"/>
                    <a:pt x="1369727" y="351976"/>
                  </a:cubicBezTo>
                  <a:close/>
                  <a:moveTo>
                    <a:pt x="1026457" y="0"/>
                  </a:moveTo>
                  <a:cubicBezTo>
                    <a:pt x="1080275" y="0"/>
                    <a:pt x="1124081" y="42554"/>
                    <a:pt x="1124081" y="97624"/>
                  </a:cubicBezTo>
                  <a:cubicBezTo>
                    <a:pt x="1124081" y="152693"/>
                    <a:pt x="1080275" y="196499"/>
                    <a:pt x="1026457" y="196499"/>
                  </a:cubicBezTo>
                  <a:cubicBezTo>
                    <a:pt x="971387" y="196499"/>
                    <a:pt x="927581" y="152693"/>
                    <a:pt x="927581" y="97624"/>
                  </a:cubicBezTo>
                  <a:cubicBezTo>
                    <a:pt x="927581" y="42554"/>
                    <a:pt x="971387" y="0"/>
                    <a:pt x="1026457" y="0"/>
                  </a:cubicBezTo>
                  <a:close/>
                  <a:moveTo>
                    <a:pt x="405745" y="0"/>
                  </a:moveTo>
                  <a:cubicBezTo>
                    <a:pt x="459563" y="0"/>
                    <a:pt x="503369" y="42554"/>
                    <a:pt x="503369" y="97624"/>
                  </a:cubicBezTo>
                  <a:cubicBezTo>
                    <a:pt x="503369" y="152693"/>
                    <a:pt x="459563" y="196499"/>
                    <a:pt x="405745" y="196499"/>
                  </a:cubicBezTo>
                  <a:cubicBezTo>
                    <a:pt x="350675" y="196499"/>
                    <a:pt x="306869" y="152693"/>
                    <a:pt x="306869" y="97624"/>
                  </a:cubicBezTo>
                  <a:cubicBezTo>
                    <a:pt x="306869" y="42554"/>
                    <a:pt x="350675" y="0"/>
                    <a:pt x="4057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3BF1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dirty="0">
                <a:latin typeface="Epilogue Light" pitchFamily="2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F7B6BD9-225D-7ED0-9D55-7BD8C48DC4F7}"/>
              </a:ext>
            </a:extLst>
          </p:cNvPr>
          <p:cNvSpPr txBox="1"/>
          <p:nvPr/>
        </p:nvSpPr>
        <p:spPr>
          <a:xfrm>
            <a:off x="3625175" y="516354"/>
            <a:ext cx="4555793" cy="11079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2808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3">
            <a:extLst>
              <a:ext uri="{FF2B5EF4-FFF2-40B4-BE49-F238E27FC236}">
                <a16:creationId xmlns:a16="http://schemas.microsoft.com/office/drawing/2014/main" id="{B58115E6-5F3E-DC36-425A-01F1BE3FA987}"/>
              </a:ext>
            </a:extLst>
          </p:cNvPr>
          <p:cNvCxnSpPr>
            <a:cxnSpLocks/>
          </p:cNvCxnSpPr>
          <p:nvPr/>
        </p:nvCxnSpPr>
        <p:spPr>
          <a:xfrm flipV="1">
            <a:off x="0" y="2298351"/>
            <a:ext cx="12192000" cy="4027706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D46F9-5000-E7FC-096F-7D2BEA60E3AE}"/>
              </a:ext>
            </a:extLst>
          </p:cNvPr>
          <p:cNvSpPr/>
          <p:nvPr/>
        </p:nvSpPr>
        <p:spPr>
          <a:xfrm>
            <a:off x="5729288" y="6040272"/>
            <a:ext cx="366712" cy="360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9CC5E-6ABE-0CBA-3A3D-ADC76DA80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 b="3772"/>
          <a:stretch/>
        </p:blipFill>
        <p:spPr>
          <a:xfrm rot="391785">
            <a:off x="4459013" y="1817118"/>
            <a:ext cx="2297730" cy="4720858"/>
          </a:xfrm>
          <a:prstGeom prst="roundRect">
            <a:avLst>
              <a:gd name="adj" fmla="val 8806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B25A-A48E-E970-F1C8-0AB23DC59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 rot="1011239">
            <a:off x="4522908" y="1739620"/>
            <a:ext cx="2113322" cy="4720858"/>
          </a:xfrm>
          <a:prstGeom prst="roundRect">
            <a:avLst>
              <a:gd name="adj" fmla="val 527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2CEC-1BFE-B1C9-12F8-9E2AE4D3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 rot="1990752">
            <a:off x="4484841" y="1667460"/>
            <a:ext cx="2113322" cy="4720858"/>
          </a:xfrm>
          <a:prstGeom prst="roundRect">
            <a:avLst>
              <a:gd name="adj" fmla="val 941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B1569-EEF4-498B-DDFA-C15FE308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 rot="2647805">
            <a:off x="4566242" y="1447018"/>
            <a:ext cx="2113322" cy="4720858"/>
          </a:xfrm>
          <a:prstGeom prst="roundRect">
            <a:avLst>
              <a:gd name="adj" fmla="val 8379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0065A-AFAC-E6EB-E772-8AC5680084A2}"/>
              </a:ext>
            </a:extLst>
          </p:cNvPr>
          <p:cNvSpPr txBox="1"/>
          <p:nvPr/>
        </p:nvSpPr>
        <p:spPr>
          <a:xfrm>
            <a:off x="3056586" y="276251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Instagram Clone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EFDD1F-15E7-2F6F-CA84-76B004CBA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r="452"/>
          <a:stretch/>
        </p:blipFill>
        <p:spPr>
          <a:xfrm rot="3802047">
            <a:off x="4860050" y="1425135"/>
            <a:ext cx="2105188" cy="4720858"/>
          </a:xfrm>
          <a:prstGeom prst="roundRect">
            <a:avLst>
              <a:gd name="adj" fmla="val 8528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E6262-5C04-5462-0101-E2569C2245AA}"/>
              </a:ext>
            </a:extLst>
          </p:cNvPr>
          <p:cNvSpPr txBox="1"/>
          <p:nvPr/>
        </p:nvSpPr>
        <p:spPr>
          <a:xfrm>
            <a:off x="3056586" y="-1379418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Cloned Screen</a:t>
            </a:r>
          </a:p>
        </p:txBody>
      </p:sp>
    </p:spTree>
    <p:extLst>
      <p:ext uri="{BB962C8B-B14F-4D97-AF65-F5344CB8AC3E}">
        <p14:creationId xmlns:p14="http://schemas.microsoft.com/office/powerpoint/2010/main" val="368133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3">
            <a:extLst>
              <a:ext uri="{FF2B5EF4-FFF2-40B4-BE49-F238E27FC236}">
                <a16:creationId xmlns:a16="http://schemas.microsoft.com/office/drawing/2014/main" id="{B58115E6-5F3E-DC36-425A-01F1BE3FA987}"/>
              </a:ext>
            </a:extLst>
          </p:cNvPr>
          <p:cNvCxnSpPr>
            <a:cxnSpLocks/>
          </p:cNvCxnSpPr>
          <p:nvPr/>
        </p:nvCxnSpPr>
        <p:spPr>
          <a:xfrm flipV="1">
            <a:off x="0" y="2298351"/>
            <a:ext cx="12192000" cy="4027706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D46F9-5000-E7FC-096F-7D2BEA60E3AE}"/>
              </a:ext>
            </a:extLst>
          </p:cNvPr>
          <p:cNvSpPr/>
          <p:nvPr/>
        </p:nvSpPr>
        <p:spPr>
          <a:xfrm>
            <a:off x="5729288" y="6040272"/>
            <a:ext cx="366712" cy="360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9CC5E-6ABE-0CBA-3A3D-ADC76DA80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 b="3772"/>
          <a:stretch/>
        </p:blipFill>
        <p:spPr>
          <a:xfrm>
            <a:off x="5131747" y="1898105"/>
            <a:ext cx="2297730" cy="4720858"/>
          </a:xfrm>
          <a:prstGeom prst="roundRect">
            <a:avLst>
              <a:gd name="adj" fmla="val 8806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B25A-A48E-E970-F1C8-0AB23DC59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2799655" y="1499678"/>
            <a:ext cx="2113322" cy="4720858"/>
          </a:xfrm>
          <a:prstGeom prst="roundRect">
            <a:avLst>
              <a:gd name="adj" fmla="val 527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2CEC-1BFE-B1C9-12F8-9E2AE4D3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91259" y="1882350"/>
            <a:ext cx="2113322" cy="4720858"/>
          </a:xfrm>
          <a:prstGeom prst="roundRect">
            <a:avLst>
              <a:gd name="adj" fmla="val 941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B1569-EEF4-498B-DDFA-C15FE308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9980339" y="1898105"/>
            <a:ext cx="2113322" cy="4720858"/>
          </a:xfrm>
          <a:prstGeom prst="roundRect">
            <a:avLst>
              <a:gd name="adj" fmla="val 8379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0065A-AFAC-E6EB-E772-8AC5680084A2}"/>
              </a:ext>
            </a:extLst>
          </p:cNvPr>
          <p:cNvSpPr txBox="1"/>
          <p:nvPr/>
        </p:nvSpPr>
        <p:spPr>
          <a:xfrm>
            <a:off x="3056586" y="198098"/>
            <a:ext cx="7171935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Instagram Cloned Screen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22343-F883-96BC-74DA-54AED4ECA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r="452"/>
          <a:stretch/>
        </p:blipFill>
        <p:spPr>
          <a:xfrm>
            <a:off x="7776813" y="1499678"/>
            <a:ext cx="2105188" cy="4720858"/>
          </a:xfrm>
          <a:prstGeom prst="roundRect">
            <a:avLst>
              <a:gd name="adj" fmla="val 8528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85BC5-3D97-7A6A-9F48-E7641A533E78}"/>
              </a:ext>
            </a:extLst>
          </p:cNvPr>
          <p:cNvSpPr txBox="1"/>
          <p:nvPr/>
        </p:nvSpPr>
        <p:spPr>
          <a:xfrm>
            <a:off x="12571455" y="287592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Login Screen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5ADCE1-9460-E44A-CC29-6921305C5A9A}"/>
              </a:ext>
            </a:extLst>
          </p:cNvPr>
          <p:cNvGrpSpPr/>
          <p:nvPr/>
        </p:nvGrpSpPr>
        <p:grpSpPr>
          <a:xfrm>
            <a:off x="4972468" y="8561810"/>
            <a:ext cx="5973828" cy="3343133"/>
            <a:chOff x="4972468" y="2014706"/>
            <a:chExt cx="5973828" cy="3343133"/>
          </a:xfrm>
        </p:grpSpPr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FC87C349-6945-E069-96AD-13C31FCEC82F}"/>
                </a:ext>
              </a:extLst>
            </p:cNvPr>
            <p:cNvSpPr/>
            <p:nvPr/>
          </p:nvSpPr>
          <p:spPr>
            <a:xfrm>
              <a:off x="4972468" y="2014706"/>
              <a:ext cx="5973828" cy="3343133"/>
            </a:xfrm>
            <a:prstGeom prst="roundRect">
              <a:avLst>
                <a:gd name="adj" fmla="val 10195"/>
              </a:avLst>
            </a:prstGeom>
            <a:solidFill>
              <a:schemeClr val="bg2"/>
            </a:solidFill>
            <a:ln>
              <a:noFill/>
            </a:ln>
            <a:effectLst>
              <a:outerShdw blurRad="508000" dist="254000" dir="4200000" algn="ctr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Britannic Bold" panose="020B0903060703020204" pitchFamily="34" charset="77"/>
                <a:cs typeface="Didot" panose="02000503000000020003" pitchFamily="2" charset="-79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2CF8C9-C3ED-446C-6A06-52CD68F5BA8C}"/>
                </a:ext>
              </a:extLst>
            </p:cNvPr>
            <p:cNvSpPr/>
            <p:nvPr/>
          </p:nvSpPr>
          <p:spPr>
            <a:xfrm>
              <a:off x="9986114" y="4854419"/>
              <a:ext cx="366712" cy="3605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47B318-29BE-92F3-BB25-C1757A5D94F5}"/>
                </a:ext>
              </a:extLst>
            </p:cNvPr>
            <p:cNvSpPr txBox="1"/>
            <p:nvPr/>
          </p:nvSpPr>
          <p:spPr>
            <a:xfrm>
              <a:off x="5137529" y="2199939"/>
              <a:ext cx="375122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Sitka Heading" pitchFamily="2" charset="0"/>
                </a:rPr>
                <a:t>Technologies used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A41780-44B5-10FB-8DBF-9AD8C4C555A8}"/>
                </a:ext>
              </a:extLst>
            </p:cNvPr>
            <p:cNvSpPr txBox="1"/>
            <p:nvPr/>
          </p:nvSpPr>
          <p:spPr>
            <a:xfrm>
              <a:off x="5067388" y="2457686"/>
              <a:ext cx="5766264" cy="2479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Sitka Heading" pitchFamily="2" charset="0"/>
                </a:rPr>
                <a:t>1.User Authentication: Secure login with email and password.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Sitka Heading" pitchFamily="2" charset="0"/>
                </a:rPr>
                <a:t>2.Responsive Design: Ensures usability across various screen sizes.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Sitka Heading" pitchFamily="2" charset="0"/>
                </a:rPr>
                <a:t>3Validation: Real-time feedback on incorrect or incomplete inputs (</a:t>
              </a:r>
              <a:r>
                <a:rPr lang="en-US" sz="1600" i="1" dirty="0" err="1">
                  <a:latin typeface="Sitka Heading" pitchFamily="2" charset="0"/>
                </a:rPr>
                <a:t>e.g.,login</a:t>
              </a:r>
              <a:r>
                <a:rPr lang="en-US" sz="1600" i="1" dirty="0">
                  <a:latin typeface="Sitka Heading" pitchFamily="2" charset="0"/>
                </a:rPr>
                <a:t> failed).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10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3">
            <a:extLst>
              <a:ext uri="{FF2B5EF4-FFF2-40B4-BE49-F238E27FC236}">
                <a16:creationId xmlns:a16="http://schemas.microsoft.com/office/drawing/2014/main" id="{B58115E6-5F3E-DC36-425A-01F1BE3FA987}"/>
              </a:ext>
            </a:extLst>
          </p:cNvPr>
          <p:cNvCxnSpPr>
            <a:cxnSpLocks/>
          </p:cNvCxnSpPr>
          <p:nvPr/>
        </p:nvCxnSpPr>
        <p:spPr>
          <a:xfrm flipV="1">
            <a:off x="0" y="2298351"/>
            <a:ext cx="12192000" cy="4027706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D46F9-5000-E7FC-096F-7D2BEA60E3AE}"/>
              </a:ext>
            </a:extLst>
          </p:cNvPr>
          <p:cNvSpPr/>
          <p:nvPr/>
        </p:nvSpPr>
        <p:spPr>
          <a:xfrm>
            <a:off x="5729288" y="6040272"/>
            <a:ext cx="366712" cy="360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9CC5E-6ABE-0CBA-3A3D-ADC76DA80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 b="3772"/>
          <a:stretch/>
        </p:blipFill>
        <p:spPr>
          <a:xfrm>
            <a:off x="14637289" y="1898105"/>
            <a:ext cx="2297730" cy="4720858"/>
          </a:xfrm>
          <a:prstGeom prst="roundRect">
            <a:avLst>
              <a:gd name="adj" fmla="val 8806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B25A-A48E-E970-F1C8-0AB23DC59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2579746" y="1473573"/>
            <a:ext cx="2113322" cy="4720858"/>
          </a:xfrm>
          <a:prstGeom prst="roundRect">
            <a:avLst>
              <a:gd name="adj" fmla="val 527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2CEC-1BFE-B1C9-12F8-9E2AE4D3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520998" y="954826"/>
            <a:ext cx="2535587" cy="5664137"/>
          </a:xfrm>
          <a:prstGeom prst="roundRect">
            <a:avLst>
              <a:gd name="adj" fmla="val 941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B1569-EEF4-498B-DDFA-C15FE308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9663941" y="1898105"/>
            <a:ext cx="2113322" cy="4720858"/>
          </a:xfrm>
          <a:prstGeom prst="roundRect">
            <a:avLst>
              <a:gd name="adj" fmla="val 8379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0065A-AFAC-E6EB-E772-8AC5680084A2}"/>
              </a:ext>
            </a:extLst>
          </p:cNvPr>
          <p:cNvSpPr txBox="1"/>
          <p:nvPr/>
        </p:nvSpPr>
        <p:spPr>
          <a:xfrm>
            <a:off x="3646911" y="287592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Login Screen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22343-F883-96BC-74DA-54AED4ECA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r="452"/>
          <a:stretch/>
        </p:blipFill>
        <p:spPr>
          <a:xfrm>
            <a:off x="17282355" y="1499678"/>
            <a:ext cx="2105188" cy="4720858"/>
          </a:xfrm>
          <a:prstGeom prst="roundRect">
            <a:avLst>
              <a:gd name="adj" fmla="val 8528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E39C4A3-733A-0DC7-3F09-D2F7A4CF2CB5}"/>
              </a:ext>
            </a:extLst>
          </p:cNvPr>
          <p:cNvGrpSpPr/>
          <p:nvPr/>
        </p:nvGrpSpPr>
        <p:grpSpPr>
          <a:xfrm>
            <a:off x="4972468" y="2014706"/>
            <a:ext cx="5973828" cy="3343133"/>
            <a:chOff x="4972468" y="2014706"/>
            <a:chExt cx="5973828" cy="3343133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27E2D9D9-B3B0-2192-4F33-2EA2C48DFFA6}"/>
                </a:ext>
              </a:extLst>
            </p:cNvPr>
            <p:cNvSpPr/>
            <p:nvPr/>
          </p:nvSpPr>
          <p:spPr>
            <a:xfrm>
              <a:off x="4972468" y="2014706"/>
              <a:ext cx="5973828" cy="3343133"/>
            </a:xfrm>
            <a:prstGeom prst="roundRect">
              <a:avLst>
                <a:gd name="adj" fmla="val 10195"/>
              </a:avLst>
            </a:prstGeom>
            <a:solidFill>
              <a:schemeClr val="bg2"/>
            </a:solidFill>
            <a:ln>
              <a:noFill/>
            </a:ln>
            <a:effectLst>
              <a:outerShdw blurRad="508000" dist="254000" dir="4200000" algn="ctr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Britannic Bold" panose="020B0903060703020204" pitchFamily="34" charset="77"/>
                <a:cs typeface="Didot" panose="02000503000000020003" pitchFamily="2" charset="-79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1E54D1-BDFD-2723-F190-DE66195EC80F}"/>
                </a:ext>
              </a:extLst>
            </p:cNvPr>
            <p:cNvSpPr/>
            <p:nvPr/>
          </p:nvSpPr>
          <p:spPr>
            <a:xfrm>
              <a:off x="9986114" y="4854419"/>
              <a:ext cx="366712" cy="3605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3D978A-7926-BB3B-8F8C-ED086A7E6C2D}"/>
                </a:ext>
              </a:extLst>
            </p:cNvPr>
            <p:cNvSpPr txBox="1"/>
            <p:nvPr/>
          </p:nvSpPr>
          <p:spPr>
            <a:xfrm>
              <a:off x="5137529" y="2199939"/>
              <a:ext cx="375122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Sitka Heading" pitchFamily="2" charset="0"/>
                </a:rPr>
                <a:t>Technologies used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EABC45-D3F5-A01B-D0FE-5B6026F67F6C}"/>
                </a:ext>
              </a:extLst>
            </p:cNvPr>
            <p:cNvSpPr txBox="1"/>
            <p:nvPr/>
          </p:nvSpPr>
          <p:spPr>
            <a:xfrm>
              <a:off x="5067388" y="2457686"/>
              <a:ext cx="5766264" cy="2479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Sitka Heading" pitchFamily="2" charset="0"/>
                </a:rPr>
                <a:t>1.User Authentication: Secure login with email and password.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Sitka Heading" pitchFamily="2" charset="0"/>
                </a:rPr>
                <a:t>2.Responsive Design: Ensures usability across various screen sizes.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Sitka Heading" pitchFamily="2" charset="0"/>
                </a:rPr>
                <a:t>3.Validation: Real-time feedback on incorrect or incomplete inputs (</a:t>
              </a:r>
              <a:r>
                <a:rPr lang="en-US" sz="1600" i="1" dirty="0" err="1">
                  <a:latin typeface="Sitka Heading" pitchFamily="2" charset="0"/>
                </a:rPr>
                <a:t>e.g.,login</a:t>
              </a:r>
              <a:r>
                <a:rPr lang="en-US" sz="1600" i="1" dirty="0">
                  <a:latin typeface="Sitka Heading" pitchFamily="2" charset="0"/>
                </a:rPr>
                <a:t> failed).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7EE748-B1EE-5EFB-1A23-993BF0E11CA8}"/>
              </a:ext>
            </a:extLst>
          </p:cNvPr>
          <p:cNvSpPr txBox="1"/>
          <p:nvPr/>
        </p:nvSpPr>
        <p:spPr>
          <a:xfrm>
            <a:off x="-6897170" y="198098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Cloned Screen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D8468-CBD1-F7DD-14B0-7045268E117E}"/>
              </a:ext>
            </a:extLst>
          </p:cNvPr>
          <p:cNvSpPr txBox="1"/>
          <p:nvPr/>
        </p:nvSpPr>
        <p:spPr>
          <a:xfrm>
            <a:off x="13087554" y="198098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Home Screen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11B868-6960-2951-2EB4-DED0AAE4C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2312"/>
          <a:stretch/>
        </p:blipFill>
        <p:spPr>
          <a:xfrm>
            <a:off x="-4353860" y="1898105"/>
            <a:ext cx="1826778" cy="3871795"/>
          </a:xfrm>
          <a:prstGeom prst="roundRect">
            <a:avLst>
              <a:gd name="adj" fmla="val 587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98A6D6-65E5-0BD2-358E-3BB02E3CC2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5072565" y="157632"/>
            <a:ext cx="1374793" cy="3071091"/>
          </a:xfrm>
          <a:prstGeom prst="roundRect">
            <a:avLst>
              <a:gd name="adj" fmla="val 12011"/>
            </a:avLst>
          </a:prstGeom>
          <a:effectLst>
            <a:outerShdw blurRad="584200" dist="241300" dir="4200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DAFBE6-9FC9-617D-CFF9-5AC97CBA9B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4883636" y="3718950"/>
            <a:ext cx="1477706" cy="3300984"/>
          </a:xfrm>
          <a:prstGeom prst="roundRect">
            <a:avLst>
              <a:gd name="adj" fmla="val 9860"/>
            </a:avLst>
          </a:prstGeom>
          <a:effectLst>
            <a:outerShdw blurRad="431800" dist="266700" dir="4200000" algn="ctr" rotWithShape="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8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3">
            <a:extLst>
              <a:ext uri="{FF2B5EF4-FFF2-40B4-BE49-F238E27FC236}">
                <a16:creationId xmlns:a16="http://schemas.microsoft.com/office/drawing/2014/main" id="{B58115E6-5F3E-DC36-425A-01F1BE3FA987}"/>
              </a:ext>
            </a:extLst>
          </p:cNvPr>
          <p:cNvCxnSpPr>
            <a:cxnSpLocks/>
          </p:cNvCxnSpPr>
          <p:nvPr/>
        </p:nvCxnSpPr>
        <p:spPr>
          <a:xfrm flipV="1">
            <a:off x="0" y="2298351"/>
            <a:ext cx="12192000" cy="4027706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D46F9-5000-E7FC-096F-7D2BEA60E3AE}"/>
              </a:ext>
            </a:extLst>
          </p:cNvPr>
          <p:cNvSpPr/>
          <p:nvPr/>
        </p:nvSpPr>
        <p:spPr>
          <a:xfrm>
            <a:off x="5729288" y="6040272"/>
            <a:ext cx="366712" cy="360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9CC5E-6ABE-0CBA-3A3D-ADC76DA80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 b="3772"/>
          <a:stretch/>
        </p:blipFill>
        <p:spPr>
          <a:xfrm>
            <a:off x="12365668" y="1775150"/>
            <a:ext cx="2297730" cy="4720858"/>
          </a:xfrm>
          <a:prstGeom prst="roundRect">
            <a:avLst>
              <a:gd name="adj" fmla="val 8806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B25A-A48E-E970-F1C8-0AB23DC59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4835591" y="1296266"/>
            <a:ext cx="2520817" cy="5631143"/>
          </a:xfrm>
          <a:prstGeom prst="roundRect">
            <a:avLst>
              <a:gd name="adj" fmla="val 527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2CEC-1BFE-B1C9-12F8-9E2AE4D3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-3264201" y="1898105"/>
            <a:ext cx="2113322" cy="4720858"/>
          </a:xfrm>
          <a:prstGeom prst="roundRect">
            <a:avLst>
              <a:gd name="adj" fmla="val 941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B1569-EEF4-498B-DDFA-C15FE308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6591120" y="1898105"/>
            <a:ext cx="2113322" cy="4720858"/>
          </a:xfrm>
          <a:prstGeom prst="roundRect">
            <a:avLst>
              <a:gd name="adj" fmla="val 8379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0065A-AFAC-E6EB-E772-8AC5680084A2}"/>
              </a:ext>
            </a:extLst>
          </p:cNvPr>
          <p:cNvSpPr txBox="1"/>
          <p:nvPr/>
        </p:nvSpPr>
        <p:spPr>
          <a:xfrm>
            <a:off x="-484963" y="246042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Home Screen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22343-F883-96BC-74DA-54AED4ECA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r="452"/>
          <a:stretch/>
        </p:blipFill>
        <p:spPr>
          <a:xfrm>
            <a:off x="14209534" y="1499678"/>
            <a:ext cx="2105188" cy="4720858"/>
          </a:xfrm>
          <a:prstGeom prst="roundRect">
            <a:avLst>
              <a:gd name="adj" fmla="val 8528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7A08F9-57C8-BDC4-8317-366E67B69732}"/>
              </a:ext>
            </a:extLst>
          </p:cNvPr>
          <p:cNvSpPr txBox="1"/>
          <p:nvPr/>
        </p:nvSpPr>
        <p:spPr>
          <a:xfrm>
            <a:off x="-7106433" y="287592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Login Screen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8EFA01-DA6D-529B-1AA5-9887421AA5E7}"/>
              </a:ext>
            </a:extLst>
          </p:cNvPr>
          <p:cNvSpPr/>
          <p:nvPr/>
        </p:nvSpPr>
        <p:spPr>
          <a:xfrm>
            <a:off x="3056586" y="2347350"/>
            <a:ext cx="1773936" cy="1371600"/>
          </a:xfrm>
          <a:custGeom>
            <a:avLst/>
            <a:gdLst>
              <a:gd name="connsiteX0" fmla="*/ 1773936 w 1773936"/>
              <a:gd name="connsiteY0" fmla="*/ 0 h 1371600"/>
              <a:gd name="connsiteX1" fmla="*/ 859536 w 1773936"/>
              <a:gd name="connsiteY1" fmla="*/ 466344 h 1371600"/>
              <a:gd name="connsiteX2" fmla="*/ 795528 w 1773936"/>
              <a:gd name="connsiteY2" fmla="*/ 1033272 h 1371600"/>
              <a:gd name="connsiteX3" fmla="*/ 0 w 1773936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3936" h="1371600">
                <a:moveTo>
                  <a:pt x="1773936" y="0"/>
                </a:moveTo>
                <a:cubicBezTo>
                  <a:pt x="1398270" y="147066"/>
                  <a:pt x="1022604" y="294132"/>
                  <a:pt x="859536" y="466344"/>
                </a:cubicBezTo>
                <a:cubicBezTo>
                  <a:pt x="696468" y="638556"/>
                  <a:pt x="938784" y="882396"/>
                  <a:pt x="795528" y="1033272"/>
                </a:cubicBezTo>
                <a:cubicBezTo>
                  <a:pt x="652272" y="1184148"/>
                  <a:pt x="326136" y="1277874"/>
                  <a:pt x="0" y="137160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FB6757-125A-6694-1A4C-77826445F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2312"/>
          <a:stretch/>
        </p:blipFill>
        <p:spPr>
          <a:xfrm>
            <a:off x="1384341" y="1898105"/>
            <a:ext cx="1826778" cy="3871795"/>
          </a:xfrm>
          <a:prstGeom prst="roundRect">
            <a:avLst>
              <a:gd name="adj" fmla="val 587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B39DB24-0206-F70E-D02F-1E154380ACB1}"/>
              </a:ext>
            </a:extLst>
          </p:cNvPr>
          <p:cNvSpPr/>
          <p:nvPr/>
        </p:nvSpPr>
        <p:spPr>
          <a:xfrm>
            <a:off x="6904143" y="321577"/>
            <a:ext cx="1773936" cy="1371600"/>
          </a:xfrm>
          <a:custGeom>
            <a:avLst/>
            <a:gdLst>
              <a:gd name="connsiteX0" fmla="*/ 1773936 w 1773936"/>
              <a:gd name="connsiteY0" fmla="*/ 0 h 1371600"/>
              <a:gd name="connsiteX1" fmla="*/ 859536 w 1773936"/>
              <a:gd name="connsiteY1" fmla="*/ 466344 h 1371600"/>
              <a:gd name="connsiteX2" fmla="*/ 795528 w 1773936"/>
              <a:gd name="connsiteY2" fmla="*/ 1033272 h 1371600"/>
              <a:gd name="connsiteX3" fmla="*/ 0 w 1773936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3936" h="1371600">
                <a:moveTo>
                  <a:pt x="1773936" y="0"/>
                </a:moveTo>
                <a:cubicBezTo>
                  <a:pt x="1398270" y="147066"/>
                  <a:pt x="1022604" y="294132"/>
                  <a:pt x="859536" y="466344"/>
                </a:cubicBezTo>
                <a:cubicBezTo>
                  <a:pt x="696468" y="638556"/>
                  <a:pt x="938784" y="882396"/>
                  <a:pt x="795528" y="1033272"/>
                </a:cubicBezTo>
                <a:cubicBezTo>
                  <a:pt x="652272" y="1184148"/>
                  <a:pt x="326136" y="1277874"/>
                  <a:pt x="0" y="137160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08C834-9602-68A0-4C38-A464B5F380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8605493" y="157632"/>
            <a:ext cx="1374793" cy="3071091"/>
          </a:xfrm>
          <a:prstGeom prst="roundRect">
            <a:avLst>
              <a:gd name="adj" fmla="val 12011"/>
            </a:avLst>
          </a:prstGeom>
          <a:effectLst>
            <a:outerShdw blurRad="584200" dist="241300" dir="4200000" algn="ctr" rotWithShape="0">
              <a:srgbClr val="000000">
                <a:alpha val="59000"/>
              </a:srgbClr>
            </a:outerShdw>
          </a:effec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2A8773-616F-CCDE-7915-71656C9916FF}"/>
              </a:ext>
            </a:extLst>
          </p:cNvPr>
          <p:cNvSpPr/>
          <p:nvPr/>
        </p:nvSpPr>
        <p:spPr>
          <a:xfrm>
            <a:off x="7206529" y="1775150"/>
            <a:ext cx="1225296" cy="3429000"/>
          </a:xfrm>
          <a:custGeom>
            <a:avLst/>
            <a:gdLst>
              <a:gd name="connsiteX0" fmla="*/ 1225296 w 1225296"/>
              <a:gd name="connsiteY0" fmla="*/ 3429000 h 3429000"/>
              <a:gd name="connsiteX1" fmla="*/ 758952 w 1225296"/>
              <a:gd name="connsiteY1" fmla="*/ 2011680 h 3429000"/>
              <a:gd name="connsiteX2" fmla="*/ 0 w 1225296"/>
              <a:gd name="connsiteY2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5296" h="3429000">
                <a:moveTo>
                  <a:pt x="1225296" y="3429000"/>
                </a:moveTo>
                <a:cubicBezTo>
                  <a:pt x="1094232" y="3006090"/>
                  <a:pt x="963168" y="2583180"/>
                  <a:pt x="758952" y="2011680"/>
                </a:cubicBezTo>
                <a:cubicBezTo>
                  <a:pt x="554736" y="1440180"/>
                  <a:pt x="277368" y="720090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B4CE47-7152-5947-6F3A-EA0E7A4130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8416564" y="3718950"/>
            <a:ext cx="1477706" cy="3300984"/>
          </a:xfrm>
          <a:prstGeom prst="roundRect">
            <a:avLst>
              <a:gd name="adj" fmla="val 9860"/>
            </a:avLst>
          </a:prstGeom>
          <a:effectLst>
            <a:outerShdw blurRad="431800" dist="266700" dir="4200000" algn="ctr" rotWithShape="0">
              <a:srgbClr val="000000">
                <a:alpha val="62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7762B0-52B6-86B5-B6FF-AA5586C78B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" b="2151"/>
          <a:stretch/>
        </p:blipFill>
        <p:spPr>
          <a:xfrm>
            <a:off x="14767279" y="1121595"/>
            <a:ext cx="2342994" cy="4982685"/>
          </a:xfrm>
          <a:prstGeom prst="roundRect">
            <a:avLst>
              <a:gd name="adj" fmla="val 8625"/>
            </a:avLst>
          </a:prstGeom>
          <a:effectLst>
            <a:outerShdw blurRad="457200" dist="266700" dir="4200000" algn="ctr" rotWithShape="0">
              <a:srgbClr val="000000">
                <a:alpha val="61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22DE23-378B-0AA3-6BDF-856BE21B940D}"/>
              </a:ext>
            </a:extLst>
          </p:cNvPr>
          <p:cNvSpPr txBox="1"/>
          <p:nvPr/>
        </p:nvSpPr>
        <p:spPr>
          <a:xfrm>
            <a:off x="-7009622" y="2291447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 Search Screen</a:t>
            </a:r>
          </a:p>
        </p:txBody>
      </p:sp>
    </p:spTree>
    <p:extLst>
      <p:ext uri="{BB962C8B-B14F-4D97-AF65-F5344CB8AC3E}">
        <p14:creationId xmlns:p14="http://schemas.microsoft.com/office/powerpoint/2010/main" val="134781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3">
            <a:extLst>
              <a:ext uri="{FF2B5EF4-FFF2-40B4-BE49-F238E27FC236}">
                <a16:creationId xmlns:a16="http://schemas.microsoft.com/office/drawing/2014/main" id="{B58115E6-5F3E-DC36-425A-01F1BE3FA987}"/>
              </a:ext>
            </a:extLst>
          </p:cNvPr>
          <p:cNvCxnSpPr>
            <a:cxnSpLocks/>
          </p:cNvCxnSpPr>
          <p:nvPr/>
        </p:nvCxnSpPr>
        <p:spPr>
          <a:xfrm flipV="1">
            <a:off x="0" y="2298351"/>
            <a:ext cx="12192000" cy="4027706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D46F9-5000-E7FC-096F-7D2BEA60E3AE}"/>
              </a:ext>
            </a:extLst>
          </p:cNvPr>
          <p:cNvSpPr/>
          <p:nvPr/>
        </p:nvSpPr>
        <p:spPr>
          <a:xfrm>
            <a:off x="5729288" y="6040272"/>
            <a:ext cx="366712" cy="360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9CC5E-6ABE-0CBA-3A3D-ADC76DA80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2521" r="-102" b="5023"/>
          <a:stretch/>
        </p:blipFill>
        <p:spPr>
          <a:xfrm>
            <a:off x="3998862" y="549407"/>
            <a:ext cx="2814964" cy="5783554"/>
          </a:xfrm>
          <a:prstGeom prst="roundRect">
            <a:avLst>
              <a:gd name="adj" fmla="val 8806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B25A-A48E-E970-F1C8-0AB23DC59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-3122556" y="1499678"/>
            <a:ext cx="2113322" cy="4720858"/>
          </a:xfrm>
          <a:prstGeom prst="roundRect">
            <a:avLst>
              <a:gd name="adj" fmla="val 527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2CEC-1BFE-B1C9-12F8-9E2AE4D3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-3264201" y="1898105"/>
            <a:ext cx="2113322" cy="4720858"/>
          </a:xfrm>
          <a:prstGeom prst="roundRect">
            <a:avLst>
              <a:gd name="adj" fmla="val 941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B1569-EEF4-498B-DDFA-C15FE308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5027915" y="1898105"/>
            <a:ext cx="2113322" cy="4720858"/>
          </a:xfrm>
          <a:prstGeom prst="roundRect">
            <a:avLst>
              <a:gd name="adj" fmla="val 8379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F22343-F883-96BC-74DA-54AED4ECA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r="452"/>
          <a:stretch/>
        </p:blipFill>
        <p:spPr>
          <a:xfrm>
            <a:off x="12646329" y="1499678"/>
            <a:ext cx="2105188" cy="4720858"/>
          </a:xfrm>
          <a:prstGeom prst="roundRect">
            <a:avLst>
              <a:gd name="adj" fmla="val 8528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11F63A-BC82-CAB2-309E-BB278BFDCFEF}"/>
              </a:ext>
            </a:extLst>
          </p:cNvPr>
          <p:cNvSpPr/>
          <p:nvPr/>
        </p:nvSpPr>
        <p:spPr>
          <a:xfrm>
            <a:off x="9065638" y="4584903"/>
            <a:ext cx="366712" cy="3605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6DB8A1-497E-484A-EDDC-B213524EB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2312"/>
          <a:stretch/>
        </p:blipFill>
        <p:spPr>
          <a:xfrm>
            <a:off x="596358" y="8346095"/>
            <a:ext cx="2782103" cy="5896573"/>
          </a:xfrm>
          <a:prstGeom prst="roundRect">
            <a:avLst>
              <a:gd name="adj" fmla="val 587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E88F02-7CB9-6A92-9EC4-7AC1D782CF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" b="2151"/>
          <a:stretch/>
        </p:blipFill>
        <p:spPr>
          <a:xfrm>
            <a:off x="9103079" y="1121595"/>
            <a:ext cx="2342994" cy="4982685"/>
          </a:xfrm>
          <a:prstGeom prst="roundRect">
            <a:avLst>
              <a:gd name="adj" fmla="val 8625"/>
            </a:avLst>
          </a:prstGeom>
          <a:effectLst>
            <a:outerShdw blurRad="457200" dist="266700" dir="4200000" algn="ctr" rotWithShape="0">
              <a:srgbClr val="000000">
                <a:alpha val="61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7115FE-C9CB-FE33-4AE5-337A4D0C81FC}"/>
              </a:ext>
            </a:extLst>
          </p:cNvPr>
          <p:cNvCxnSpPr/>
          <p:nvPr/>
        </p:nvCxnSpPr>
        <p:spPr>
          <a:xfrm>
            <a:off x="5911286" y="1794014"/>
            <a:ext cx="3005336" cy="1462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979836-8543-A646-F152-650199705983}"/>
              </a:ext>
            </a:extLst>
          </p:cNvPr>
          <p:cNvSpPr txBox="1"/>
          <p:nvPr/>
        </p:nvSpPr>
        <p:spPr>
          <a:xfrm>
            <a:off x="-964422" y="2291447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 Search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A283-5001-05F8-992D-93DB8E777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2312"/>
          <a:stretch/>
        </p:blipFill>
        <p:spPr>
          <a:xfrm>
            <a:off x="-4353860" y="1898105"/>
            <a:ext cx="1826778" cy="3871795"/>
          </a:xfrm>
          <a:prstGeom prst="roundRect">
            <a:avLst>
              <a:gd name="adj" fmla="val 587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79EC4C-A441-CFD6-0779-C1035F4F7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5072565" y="157632"/>
            <a:ext cx="1374793" cy="3071091"/>
          </a:xfrm>
          <a:prstGeom prst="roundRect">
            <a:avLst>
              <a:gd name="adj" fmla="val 12011"/>
            </a:avLst>
          </a:prstGeom>
          <a:effectLst>
            <a:outerShdw blurRad="584200" dist="241300" dir="4200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7FB36-8B0A-44F9-8773-3B98A70DE0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4883636" y="3718950"/>
            <a:ext cx="1477706" cy="3300984"/>
          </a:xfrm>
          <a:prstGeom prst="roundRect">
            <a:avLst>
              <a:gd name="adj" fmla="val 9860"/>
            </a:avLst>
          </a:prstGeom>
          <a:effectLst>
            <a:outerShdw blurRad="431800" dist="266700" dir="4200000" algn="ctr" rotWithShape="0">
              <a:srgbClr val="000000">
                <a:alpha val="62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8B75B2-ED84-C0DE-5B00-85A5033614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2" b="7912"/>
          <a:stretch/>
        </p:blipFill>
        <p:spPr>
          <a:xfrm>
            <a:off x="12443993" y="391696"/>
            <a:ext cx="3295428" cy="6164282"/>
          </a:xfrm>
          <a:prstGeom prst="roundRect">
            <a:avLst>
              <a:gd name="adj" fmla="val 8449"/>
            </a:avLst>
          </a:prstGeom>
          <a:effectLst>
            <a:outerShdw blurRad="508000" dist="266700" dir="4200000" algn="ctr" rotWithShape="0">
              <a:srgbClr val="000000">
                <a:alpha val="62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8AB2F7-0229-81ED-94E3-30BD606A74C9}"/>
              </a:ext>
            </a:extLst>
          </p:cNvPr>
          <p:cNvSpPr txBox="1"/>
          <p:nvPr/>
        </p:nvSpPr>
        <p:spPr>
          <a:xfrm>
            <a:off x="-7166789" y="677259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 Add New Post</a:t>
            </a:r>
          </a:p>
        </p:txBody>
      </p:sp>
    </p:spTree>
    <p:extLst>
      <p:ext uri="{BB962C8B-B14F-4D97-AF65-F5344CB8AC3E}">
        <p14:creationId xmlns:p14="http://schemas.microsoft.com/office/powerpoint/2010/main" val="275083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3">
            <a:extLst>
              <a:ext uri="{FF2B5EF4-FFF2-40B4-BE49-F238E27FC236}">
                <a16:creationId xmlns:a16="http://schemas.microsoft.com/office/drawing/2014/main" id="{B58115E6-5F3E-DC36-425A-01F1BE3FA987}"/>
              </a:ext>
            </a:extLst>
          </p:cNvPr>
          <p:cNvCxnSpPr>
            <a:cxnSpLocks/>
          </p:cNvCxnSpPr>
          <p:nvPr/>
        </p:nvCxnSpPr>
        <p:spPr>
          <a:xfrm flipV="1">
            <a:off x="0" y="2298351"/>
            <a:ext cx="12192000" cy="4027706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D46F9-5000-E7FC-096F-7D2BEA60E3AE}"/>
              </a:ext>
            </a:extLst>
          </p:cNvPr>
          <p:cNvSpPr/>
          <p:nvPr/>
        </p:nvSpPr>
        <p:spPr>
          <a:xfrm>
            <a:off x="5729288" y="6040272"/>
            <a:ext cx="366712" cy="360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9CC5E-6ABE-0CBA-3A3D-ADC76DA80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 b="3772"/>
          <a:stretch/>
        </p:blipFill>
        <p:spPr>
          <a:xfrm>
            <a:off x="563498" y="8346095"/>
            <a:ext cx="2814964" cy="5783554"/>
          </a:xfrm>
          <a:prstGeom prst="roundRect">
            <a:avLst>
              <a:gd name="adj" fmla="val 8806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B25A-A48E-E970-F1C8-0AB23DC59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-3122556" y="1499678"/>
            <a:ext cx="2113322" cy="4720858"/>
          </a:xfrm>
          <a:prstGeom prst="roundRect">
            <a:avLst>
              <a:gd name="adj" fmla="val 527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2CEC-1BFE-B1C9-12F8-9E2AE4D3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-3264201" y="1898105"/>
            <a:ext cx="2113322" cy="4720858"/>
          </a:xfrm>
          <a:prstGeom prst="roundRect">
            <a:avLst>
              <a:gd name="adj" fmla="val 941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B1569-EEF4-498B-DDFA-C15FE308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4177523" y="1898105"/>
            <a:ext cx="2113322" cy="4720858"/>
          </a:xfrm>
          <a:prstGeom prst="roundRect">
            <a:avLst>
              <a:gd name="adj" fmla="val 8379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0065A-AFAC-E6EB-E772-8AC5680084A2}"/>
              </a:ext>
            </a:extLst>
          </p:cNvPr>
          <p:cNvSpPr txBox="1"/>
          <p:nvPr/>
        </p:nvSpPr>
        <p:spPr>
          <a:xfrm>
            <a:off x="-867589" y="677259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 Add New Post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22343-F883-96BC-74DA-54AED4ECA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r="452"/>
          <a:stretch/>
        </p:blipFill>
        <p:spPr>
          <a:xfrm>
            <a:off x="12266698" y="1499678"/>
            <a:ext cx="2105188" cy="4720858"/>
          </a:xfrm>
          <a:prstGeom prst="roundRect">
            <a:avLst>
              <a:gd name="adj" fmla="val 8528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A08A2F-B3D0-88C1-BBA6-D4EB744CC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-251" b="15824"/>
          <a:stretch/>
        </p:blipFill>
        <p:spPr>
          <a:xfrm>
            <a:off x="5055156" y="457200"/>
            <a:ext cx="3295428" cy="6164282"/>
          </a:xfrm>
          <a:prstGeom prst="roundRect">
            <a:avLst>
              <a:gd name="adj" fmla="val 8449"/>
            </a:avLst>
          </a:prstGeom>
          <a:effectLst>
            <a:outerShdw blurRad="508000" dist="266700" dir="4200000" algn="ctr" rotWithShape="0">
              <a:srgbClr val="000000">
                <a:alpha val="62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C2A00-1E2B-87F3-7395-18C7A94D1AB5}"/>
              </a:ext>
            </a:extLst>
          </p:cNvPr>
          <p:cNvSpPr txBox="1"/>
          <p:nvPr/>
        </p:nvSpPr>
        <p:spPr>
          <a:xfrm>
            <a:off x="-6530163" y="246042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Home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071D-FA86-2FA9-282E-35D0F29F8F8F}"/>
              </a:ext>
            </a:extLst>
          </p:cNvPr>
          <p:cNvSpPr txBox="1"/>
          <p:nvPr/>
        </p:nvSpPr>
        <p:spPr>
          <a:xfrm>
            <a:off x="-7009622" y="2291447"/>
            <a:ext cx="5772821" cy="1008674"/>
          </a:xfrm>
          <a:prstGeom prst="rect">
            <a:avLst/>
          </a:prstGeom>
          <a:noFill/>
          <a:effectLst>
            <a:outerShdw sx="1000" sy="1000" algn="ctr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2F3745"/>
                </a:solidFill>
                <a:effectLst>
                  <a:outerShdw sx="1000" sy="1000" algn="ctr" rotWithShape="0">
                    <a:prstClr val="black"/>
                  </a:outerShdw>
                </a:effectLst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 Search Screen</a:t>
            </a:r>
          </a:p>
        </p:txBody>
      </p:sp>
    </p:spTree>
    <p:extLst>
      <p:ext uri="{BB962C8B-B14F-4D97-AF65-F5344CB8AC3E}">
        <p14:creationId xmlns:p14="http://schemas.microsoft.com/office/powerpoint/2010/main" val="294859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3">
            <a:extLst>
              <a:ext uri="{FF2B5EF4-FFF2-40B4-BE49-F238E27FC236}">
                <a16:creationId xmlns:a16="http://schemas.microsoft.com/office/drawing/2014/main" id="{B58115E6-5F3E-DC36-425A-01F1BE3FA987}"/>
              </a:ext>
            </a:extLst>
          </p:cNvPr>
          <p:cNvCxnSpPr>
            <a:cxnSpLocks/>
          </p:cNvCxnSpPr>
          <p:nvPr/>
        </p:nvCxnSpPr>
        <p:spPr>
          <a:xfrm flipV="1">
            <a:off x="0" y="2298351"/>
            <a:ext cx="12192000" cy="4027706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D46F9-5000-E7FC-096F-7D2BEA60E3AE}"/>
              </a:ext>
            </a:extLst>
          </p:cNvPr>
          <p:cNvSpPr/>
          <p:nvPr/>
        </p:nvSpPr>
        <p:spPr>
          <a:xfrm>
            <a:off x="5729288" y="6040272"/>
            <a:ext cx="366712" cy="360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9CC5E-6ABE-0CBA-3A3D-ADC76DA80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 b="3772"/>
          <a:stretch/>
        </p:blipFill>
        <p:spPr>
          <a:xfrm>
            <a:off x="-3551317" y="1690577"/>
            <a:ext cx="2398738" cy="4928386"/>
          </a:xfrm>
          <a:prstGeom prst="roundRect">
            <a:avLst>
              <a:gd name="adj" fmla="val 8806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B25A-A48E-E970-F1C8-0AB23DC59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-3122556" y="1499678"/>
            <a:ext cx="2113322" cy="4720858"/>
          </a:xfrm>
          <a:prstGeom prst="roundRect">
            <a:avLst>
              <a:gd name="adj" fmla="val 527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2CEC-1BFE-B1C9-12F8-9E2AE4D3E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-3264201" y="1898105"/>
            <a:ext cx="2113322" cy="4720858"/>
          </a:xfrm>
          <a:prstGeom prst="roundRect">
            <a:avLst>
              <a:gd name="adj" fmla="val 941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B1569-EEF4-498B-DDFA-C15FE308B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2419162" y="1951775"/>
            <a:ext cx="2113322" cy="4720858"/>
          </a:xfrm>
          <a:prstGeom prst="roundRect">
            <a:avLst>
              <a:gd name="adj" fmla="val 8379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F22343-F883-96BC-74DA-54AED4ECA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8" b="6368"/>
          <a:stretch/>
        </p:blipFill>
        <p:spPr>
          <a:xfrm>
            <a:off x="12385060" y="712752"/>
            <a:ext cx="3040223" cy="5895637"/>
          </a:xfrm>
          <a:prstGeom prst="roundRect">
            <a:avLst>
              <a:gd name="adj" fmla="val 8528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D4333F-988F-ADB5-9CF7-B3E8FC867B12}"/>
              </a:ext>
            </a:extLst>
          </p:cNvPr>
          <p:cNvSpPr txBox="1"/>
          <p:nvPr/>
        </p:nvSpPr>
        <p:spPr>
          <a:xfrm>
            <a:off x="846003" y="399931"/>
            <a:ext cx="5494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EB Garamond ExtraBold" panose="00000900000000000000" pitchFamily="2" charset="0"/>
                <a:ea typeface="EB Garamond ExtraBold" panose="00000900000000000000" pitchFamily="2" charset="0"/>
                <a:cs typeface="Times New Roman" panose="02020603050405020304" pitchFamily="18" charset="0"/>
              </a:rPr>
              <a:t>Reels Screen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FD35D9-CC8C-D91E-99E9-2BB7D8C221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1" t="2946" r="-1" b="6666"/>
          <a:stretch/>
        </p:blipFill>
        <p:spPr>
          <a:xfrm>
            <a:off x="8039156" y="8164377"/>
            <a:ext cx="3145607" cy="5872201"/>
          </a:xfrm>
          <a:prstGeom prst="roundRect">
            <a:avLst>
              <a:gd name="adj" fmla="val 738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6" name="Screen Recording 2025-01-27 024453">
            <a:hlinkClick r:id="" action="ppaction://media"/>
            <a:extLst>
              <a:ext uri="{FF2B5EF4-FFF2-40B4-BE49-F238E27FC236}">
                <a16:creationId xmlns:a16="http://schemas.microsoft.com/office/drawing/2014/main" id="{CC18FBA2-ED6C-0152-C311-5BFA86BAA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65080" y="200091"/>
            <a:ext cx="2852305" cy="6257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652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3">
            <a:extLst>
              <a:ext uri="{FF2B5EF4-FFF2-40B4-BE49-F238E27FC236}">
                <a16:creationId xmlns:a16="http://schemas.microsoft.com/office/drawing/2014/main" id="{B58115E6-5F3E-DC36-425A-01F1BE3FA987}"/>
              </a:ext>
            </a:extLst>
          </p:cNvPr>
          <p:cNvCxnSpPr>
            <a:cxnSpLocks/>
          </p:cNvCxnSpPr>
          <p:nvPr/>
        </p:nvCxnSpPr>
        <p:spPr>
          <a:xfrm flipV="1">
            <a:off x="0" y="2298351"/>
            <a:ext cx="12192000" cy="4027706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9D46F9-5000-E7FC-096F-7D2BEA60E3AE}"/>
              </a:ext>
            </a:extLst>
          </p:cNvPr>
          <p:cNvSpPr/>
          <p:nvPr/>
        </p:nvSpPr>
        <p:spPr>
          <a:xfrm>
            <a:off x="5729288" y="6040272"/>
            <a:ext cx="366712" cy="360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9CC5E-6ABE-0CBA-3A3D-ADC76DA80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1317" y="1690577"/>
            <a:ext cx="2398738" cy="4928386"/>
          </a:xfrm>
          <a:prstGeom prst="roundRect">
            <a:avLst>
              <a:gd name="adj" fmla="val 8806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B25A-A48E-E970-F1C8-0AB23DC5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556" y="1499678"/>
            <a:ext cx="2113322" cy="4720858"/>
          </a:xfrm>
          <a:prstGeom prst="roundRect">
            <a:avLst>
              <a:gd name="adj" fmla="val 527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2CEC-1BFE-B1C9-12F8-9E2AE4D3E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201" y="1898105"/>
            <a:ext cx="2113322" cy="4720858"/>
          </a:xfrm>
          <a:prstGeom prst="roundRect">
            <a:avLst>
              <a:gd name="adj" fmla="val 9415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B1569-EEF4-498B-DDFA-C15FE308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/>
        </p:blipFill>
        <p:spPr>
          <a:xfrm>
            <a:off x="12316016" y="1898105"/>
            <a:ext cx="2113322" cy="4720858"/>
          </a:xfrm>
          <a:prstGeom prst="roundRect">
            <a:avLst>
              <a:gd name="adj" fmla="val 8379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D4333F-988F-ADB5-9CF7-B3E8FC867B12}"/>
              </a:ext>
            </a:extLst>
          </p:cNvPr>
          <p:cNvSpPr txBox="1"/>
          <p:nvPr/>
        </p:nvSpPr>
        <p:spPr>
          <a:xfrm>
            <a:off x="4161121" y="328032"/>
            <a:ext cx="5494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EB Garamond ExtraBold" panose="00000900000000000000" pitchFamily="2" charset="0"/>
                <a:ea typeface="EB Garamond ExtraBold" panose="00000900000000000000" pitchFamily="2" charset="0"/>
                <a:cs typeface="Times New Roman" panose="02020603050405020304" pitchFamily="18" charset="0"/>
              </a:rPr>
              <a:t>Reels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69D15B-9818-4E50-004E-1CC3DBFC6A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80"/>
          <a:stretch/>
        </p:blipFill>
        <p:spPr>
          <a:xfrm>
            <a:off x="8144540" y="8362334"/>
            <a:ext cx="3040223" cy="5895637"/>
          </a:xfrm>
          <a:prstGeom prst="roundRect">
            <a:avLst>
              <a:gd name="adj" fmla="val 8528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31419C-EBAA-5B9A-20A8-E1D77DD671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" t="2946" r="-1" b="6666"/>
          <a:stretch/>
        </p:blipFill>
        <p:spPr>
          <a:xfrm>
            <a:off x="8039156" y="657767"/>
            <a:ext cx="3145607" cy="5872201"/>
          </a:xfrm>
          <a:prstGeom prst="roundRect">
            <a:avLst>
              <a:gd name="adj" fmla="val 7381"/>
            </a:avLst>
          </a:prstGeom>
          <a:effectLst>
            <a:outerShdw blurRad="508000" dist="254000" dir="42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13" name="Rounded Rectangle 1">
            <a:extLst>
              <a:ext uri="{FF2B5EF4-FFF2-40B4-BE49-F238E27FC236}">
                <a16:creationId xmlns:a16="http://schemas.microsoft.com/office/drawing/2014/main" id="{98FCA48B-E4EA-E7C9-F2A0-8AD8A443D1AA}"/>
              </a:ext>
            </a:extLst>
          </p:cNvPr>
          <p:cNvSpPr/>
          <p:nvPr/>
        </p:nvSpPr>
        <p:spPr>
          <a:xfrm>
            <a:off x="811948" y="2679234"/>
            <a:ext cx="4793324" cy="3541302"/>
          </a:xfrm>
          <a:prstGeom prst="roundRect">
            <a:avLst>
              <a:gd name="adj" fmla="val 10195"/>
            </a:avLst>
          </a:prstGeom>
          <a:solidFill>
            <a:schemeClr val="bg2"/>
          </a:solidFill>
          <a:ln>
            <a:noFill/>
          </a:ln>
          <a:effectLst>
            <a:outerShdw blurRad="508000" dist="254000" dir="4200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Britannic Bold" panose="020B0903060703020204" pitchFamily="34" charset="77"/>
              <a:cs typeface="Didot" panose="02000503000000020003" pitchFamily="2" charset="-79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F23745-94EE-3CC9-A377-EFB57FB85BF4}"/>
              </a:ext>
            </a:extLst>
          </p:cNvPr>
          <p:cNvSpPr/>
          <p:nvPr/>
        </p:nvSpPr>
        <p:spPr>
          <a:xfrm>
            <a:off x="4941875" y="5469497"/>
            <a:ext cx="366712" cy="3605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306DF-6934-ED0A-5BC4-B035B1B4EF1B}"/>
              </a:ext>
            </a:extLst>
          </p:cNvPr>
          <p:cNvSpPr txBox="1"/>
          <p:nvPr/>
        </p:nvSpPr>
        <p:spPr>
          <a:xfrm>
            <a:off x="1039110" y="2903536"/>
            <a:ext cx="37512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Sitka Heading" pitchFamily="2" charset="0"/>
              </a:rPr>
              <a:t>Important code breakdown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71411-9064-4410-B6A0-29FDD8645631}"/>
              </a:ext>
            </a:extLst>
          </p:cNvPr>
          <p:cNvSpPr txBox="1"/>
          <p:nvPr/>
        </p:nvSpPr>
        <p:spPr>
          <a:xfrm>
            <a:off x="1045689" y="3429000"/>
            <a:ext cx="4358415" cy="2479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Sitka Heading" pitchFamily="2" charset="0"/>
              </a:rPr>
              <a:t>Stateful widget to mane video playback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Sitka Heading" pitchFamily="2" charset="0"/>
              </a:rPr>
              <a:t>Overlay: for additional options menu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 err="1">
                <a:latin typeface="Sitka Heading" pitchFamily="2" charset="0"/>
              </a:rPr>
              <a:t>VideoPlayerController.networkUrl</a:t>
            </a:r>
            <a:r>
              <a:rPr lang="en-US" sz="1600" i="1" dirty="0">
                <a:latin typeface="Sitka Heading" pitchFamily="2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 err="1">
                <a:latin typeface="Sitka Heading" pitchFamily="2" charset="0"/>
              </a:rPr>
              <a:t>ChewieController</a:t>
            </a:r>
            <a:r>
              <a:rPr lang="en-US" sz="1600" i="1" dirty="0">
                <a:latin typeface="Sitka Heading" pitchFamily="2" charset="0"/>
              </a:rPr>
              <a:t> manages video settings like auto-play and controls.</a:t>
            </a:r>
          </a:p>
        </p:txBody>
      </p:sp>
    </p:spTree>
    <p:extLst>
      <p:ext uri="{BB962C8B-B14F-4D97-AF65-F5344CB8AC3E}">
        <p14:creationId xmlns:p14="http://schemas.microsoft.com/office/powerpoint/2010/main" val="291766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185</Words>
  <Application>Microsoft Office PowerPoint</Application>
  <PresentationFormat>Widescreen</PresentationFormat>
  <Paragraphs>39</Paragraphs>
  <Slides>11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Britannic Bold</vt:lpstr>
      <vt:lpstr>Calibri</vt:lpstr>
      <vt:lpstr>Calibri Light</vt:lpstr>
      <vt:lpstr>EB Garamond ExtraBold</vt:lpstr>
      <vt:lpstr>Epilogue Light</vt:lpstr>
      <vt:lpstr>Sitka Heading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Meas Hengbanhab</dc:creator>
  <cp:lastModifiedBy>Chin Vattanac</cp:lastModifiedBy>
  <cp:revision>10</cp:revision>
  <dcterms:created xsi:type="dcterms:W3CDTF">2025-01-21T15:14:43Z</dcterms:created>
  <dcterms:modified xsi:type="dcterms:W3CDTF">2025-01-27T07:36:28Z</dcterms:modified>
</cp:coreProperties>
</file>